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0" r:id="rId3"/>
    <p:sldId id="301" r:id="rId4"/>
    <p:sldId id="302" r:id="rId5"/>
    <p:sldId id="303" r:id="rId6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E9B4B"/>
    <a:srgbClr val="F49F0E"/>
    <a:srgbClr val="E74726"/>
    <a:srgbClr val="EA562C"/>
    <a:srgbClr val="BDE0F5"/>
    <a:srgbClr val="CAE5F6"/>
    <a:srgbClr val="1B7AB6"/>
    <a:srgbClr val="5AB0E3"/>
    <a:srgbClr val="52B7B7"/>
    <a:srgbClr val="F1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6" y="10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5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96CA-EDAD-43BD-BAA3-382D897B1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273A-355D-4970-BD07-AF00E4B4FB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AB63-345D-4BBA-91CD-0BD4A4910D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07A9-1FD2-44B3-8789-00894D7FC6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AE5F6">
                  <a:alpha val="0"/>
                </a:srgbClr>
              </a:gs>
              <a:gs pos="100000">
                <a:srgbClr val="BDE0F5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26F-6573-4BF1-8E77-0FA3779A30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8AF5-8607-422F-B7A6-006632A83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15438" r="21978" b="326"/>
          <a:stretch>
            <a:fillRect/>
          </a:stretch>
        </p:blipFill>
        <p:spPr>
          <a:xfrm>
            <a:off x="-1616" y="0"/>
            <a:ext cx="12192000" cy="6938457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239B-9EF1-49BB-955C-EADB45508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1CD2-9E1A-475E-AD3E-ED1E181E48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01104192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3040" y="-152400"/>
            <a:ext cx="12800330" cy="7162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5220" y="1212215"/>
            <a:ext cx="1127188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English Handwriting Competition</a:t>
            </a:r>
            <a:r>
              <a:rPr lang="en-US" altLang="zh-CN" sz="4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 </a:t>
            </a:r>
            <a:endParaRPr lang="en-US" altLang="zh-CN" sz="4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of Huadu Experimental School of the affiliated High school of Guangzhou University Shiling Campus</a:t>
            </a:r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Comic Sans MS" panose="030F0702030302020204" charset="0"/>
              </a:rPr>
              <a:t>广州大学附属中学花都狮岭实验学校英语书写比赛</a:t>
            </a:r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  <a:p>
            <a:pPr algn="ctr"/>
            <a:endParaRPr lang="en-US" altLang="zh-CN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9000" y="5501640"/>
            <a:ext cx="4878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小学部英语科</a:t>
            </a:r>
            <a:endParaRPr lang="en-US" altLang="zh-CN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r"/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5590" y="575310"/>
            <a:ext cx="1164082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Life is like a book, some chapter are sad,some are happy,some are exciting.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生活就像一本书，有的章节很悲伤，有的章节很开心，有的令人很激动。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latin typeface="Comic Sans MS" panose="030F0702030302020204" charset="0"/>
                <a:cs typeface="Comic Sans MS" panose="030F0702030302020204" charset="0"/>
              </a:rPr>
              <a:t>No one knows you better than you know yourself, so you have to trust yourself believe in yourself.</a:t>
            </a:r>
            <a:endParaRPr lang="zh-CN" altLang="en-US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latin typeface="Comic Sans MS" panose="030F0702030302020204" charset="0"/>
                <a:cs typeface="Comic Sans MS" panose="030F0702030302020204" charset="0"/>
              </a:rPr>
              <a:t>没有人比你更了解你自己，所以你要信任自己，相信自己。</a:t>
            </a:r>
            <a:endParaRPr lang="zh-CN" altLang="en-US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From now on, I’m going to say yes, yes to love, yes to adventure, yes to life, whatever it may be, the answer is going to yes.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从今天起，我要积极接受一切，积极去爱，接受挑战，拥抱生活，不管发生什么事，我都会勇敢接受。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0365" y="920750"/>
            <a:ext cx="1164082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If you’re having a bad day, take a deep breath. Remember, it’s just a bad day, not a bad life.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如果你今天不顺利，来个深呼吸。记住，它知识不顺的一天，不是不顺的一生。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You can have a bad experience. But you can never indulge yourself into a bad life.</a:t>
            </a:r>
            <a:endParaRPr lang="zh-CN" altLang="en-US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你可以拥有一段糟糕的经历，但不能放纵自己过糟糕的人生。</a:t>
            </a:r>
            <a:endParaRPr lang="zh-CN" altLang="en-US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I love the flowers in spring, the trees in summer,the dusk in autumn, the sunshine in winter.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我喜欢春天的花，夏天的树，秋天的黄昏，冬天的阳光。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5590" y="575310"/>
            <a:ext cx="1164082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A person should at least have a dream, and a reason to be strong, If your heart rests at nowhere, then no matter where you live.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每个人至少拥有一个梦想，有一个理由去坚强，心若没有栖息地，到哪儿都是流浪。</a:t>
            </a:r>
            <a:endParaRPr lang="zh-CN" altLang="en-US" sz="3200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Today is not easy, tomorrow is more difficult,but the day after tomorrow will be wonderful.</a:t>
            </a:r>
            <a:endParaRPr lang="zh-CN" altLang="en-US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今天不容易，明天会更难，但是后天很精彩。</a:t>
            </a:r>
            <a:endParaRPr lang="zh-CN" altLang="en-US" sz="32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ransition spd="slow" advTm="5000">
    <p:push dir="u"/>
  </p:transition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WPS 演示</Application>
  <PresentationFormat>宽屏</PresentationFormat>
  <Paragraphs>28</Paragraphs>
  <Slides>4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楷体</vt:lpstr>
      <vt:lpstr>等线</vt:lpstr>
      <vt:lpstr>微软雅黑</vt:lpstr>
      <vt:lpstr>Arial Unicode MS</vt:lpstr>
      <vt:lpstr>等线 Light</vt:lpstr>
      <vt:lpstr>Calibri</vt:lpstr>
      <vt:lpstr>Comic Sans MS</vt:lpstr>
      <vt:lpstr>黑体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L</dc:creator>
  <cp:lastModifiedBy>Andy</cp:lastModifiedBy>
  <cp:revision>90</cp:revision>
  <dcterms:created xsi:type="dcterms:W3CDTF">2018-09-05T08:21:00Z</dcterms:created>
  <dcterms:modified xsi:type="dcterms:W3CDTF">2021-09-16T05:51:21Z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8D809B8242214549996943628E0EE5D8</vt:lpwstr>
  </property>
</Properties>
</file>