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300" r:id="rId3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</p:showPr>
  <p:clrMru>
    <a:srgbClr val="EE9B4B"/>
    <a:srgbClr val="F49F0E"/>
    <a:srgbClr val="E74726"/>
    <a:srgbClr val="EA562C"/>
    <a:srgbClr val="BDE0F5"/>
    <a:srgbClr val="CAE5F6"/>
    <a:srgbClr val="1B7AB6"/>
    <a:srgbClr val="5AB0E3"/>
    <a:srgbClr val="52B7B7"/>
    <a:srgbClr val="F15A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90" autoAdjust="0"/>
    <p:restoredTop sz="94660"/>
  </p:normalViewPr>
  <p:slideViewPr>
    <p:cSldViewPr snapToGrid="0" showGuides="1">
      <p:cViewPr varScale="1">
        <p:scale>
          <a:sx n="116" d="100"/>
          <a:sy n="116" d="100"/>
        </p:scale>
        <p:origin x="396" y="102"/>
      </p:cViewPr>
      <p:guideLst>
        <p:guide orient="horz" pos="2160"/>
        <p:guide pos="381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2556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gs" Target="tags/tag1.xml"/><Relationship Id="rId8" Type="http://schemas.openxmlformats.org/officeDocument/2006/relationships/tableStyles" Target="tableStyles.xml"/><Relationship Id="rId7" Type="http://schemas.openxmlformats.org/officeDocument/2006/relationships/viewProps" Target="viewProps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A396CA-EDAD-43BD-BAA3-382D897B15B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7F273A-355D-4970-BD07-AF00E4B4FBA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62AB63-345D-4BBA-91CD-0BD4A4910DB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4907A9-1FD2-44B3-8789-00894D7FC6F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 rot="10800000"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CAE5F6">
                  <a:alpha val="0"/>
                </a:srgbClr>
              </a:gs>
              <a:gs pos="100000">
                <a:srgbClr val="BDE0F5">
                  <a:alpha val="51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 advTm="5000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B239B-9EF1-49BB-955C-EADB4550853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E1CD2-9E1A-475E-AD3E-ED1E181E48C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Tm="5000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B239B-9EF1-49BB-955C-EADB4550853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E1CD2-9E1A-475E-AD3E-ED1E181E48C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Tm="5000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BF26F-6573-4BF1-8E77-0FA3779A306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F8AF5-8607-422F-B7A6-006632A8389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Tm="5000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5000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5000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16" t="15438" r="21978" b="326"/>
          <a:stretch>
            <a:fillRect/>
          </a:stretch>
        </p:blipFill>
        <p:spPr>
          <a:xfrm>
            <a:off x="-1616" y="0"/>
            <a:ext cx="12192000" cy="6938457"/>
          </a:xfrm>
          <a:prstGeom prst="rect">
            <a:avLst/>
          </a:prstGeom>
        </p:spPr>
      </p:pic>
    </p:spTree>
  </p:cSld>
  <p:clrMapOvr>
    <a:masterClrMapping/>
  </p:clrMapOvr>
  <p:transition spd="slow" advTm="5000">
    <p:push dir="u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5000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B239B-9EF1-49BB-955C-EADB4550853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E1CD2-9E1A-475E-AD3E-ED1E181E48C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Tm="5000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B239B-9EF1-49BB-955C-EADB45508539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E1CD2-9E1A-475E-AD3E-ED1E181E48C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Tm="5000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B239B-9EF1-49BB-955C-EADB4550853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E1CD2-9E1A-475E-AD3E-ED1E181E48C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Tm="5000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B239B-9EF1-49BB-955C-EADB4550853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E1CD2-9E1A-475E-AD3E-ED1E181E48C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Tm="5000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6B239B-9EF1-49BB-955C-EADB4550853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9E1CD2-9E1A-475E-AD3E-ED1E181E48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slow" advTm="5000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微信图片_2020110419283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93040" y="-152400"/>
            <a:ext cx="12800330" cy="71628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60375" y="1906905"/>
            <a:ext cx="11271885" cy="33845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54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Comic Sans MS" panose="030F0702030302020204" charset="0"/>
              </a:rPr>
              <a:t>English Vocabulary Competition</a:t>
            </a:r>
            <a:r>
              <a:rPr lang="en-US" altLang="zh-CN" sz="44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Comic Sans MS" panose="030F0702030302020204" charset="0"/>
              </a:rPr>
              <a:t> </a:t>
            </a:r>
            <a:endParaRPr lang="en-US" altLang="zh-CN" sz="440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cs typeface="Comic Sans MS" panose="030F0702030302020204" charset="0"/>
            </a:endParaRPr>
          </a:p>
          <a:p>
            <a:pPr algn="ctr"/>
            <a:r>
              <a:rPr lang="en-US" altLang="zh-CN" sz="32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Comic Sans MS" panose="030F0702030302020204" charset="0"/>
              </a:rPr>
              <a:t>of Huadu Experimental School of the Affiliated High School of Guangzhou University Shiling Campus</a:t>
            </a:r>
            <a:endParaRPr lang="en-US" altLang="zh-CN" sz="320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cs typeface="Comic Sans MS" panose="030F0702030302020204" charset="0"/>
            </a:endParaRPr>
          </a:p>
          <a:p>
            <a:pPr algn="ctr"/>
            <a:r>
              <a:rPr lang="zh-CN" altLang="en-US" sz="32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Comic Sans MS" panose="030F0702030302020204" charset="0"/>
              </a:rPr>
              <a:t>广州大学附属中学花都狮岭实验学校英语词汇比赛</a:t>
            </a:r>
            <a:endParaRPr lang="en-US" altLang="zh-CN" sz="320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cs typeface="Comic Sans MS" panose="030F0702030302020204" charset="0"/>
            </a:endParaRPr>
          </a:p>
          <a:p>
            <a:pPr algn="ctr"/>
            <a:endParaRPr lang="en-US" altLang="zh-CN" sz="320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cs typeface="Comic Sans MS" panose="030F0702030302020204" charset="0"/>
            </a:endParaRPr>
          </a:p>
          <a:p>
            <a:pPr algn="ctr"/>
            <a:endParaRPr lang="en-US" altLang="zh-CN" sz="320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cs typeface="Comic Sans MS" panose="030F070203030202020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313295" y="5358765"/>
            <a:ext cx="48787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zh-CN" altLang="en-US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小学部英语科</a:t>
            </a:r>
            <a:endParaRPr lang="en-US" altLang="zh-CN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algn="r"/>
            <a:r>
              <a:rPr lang="en-US" altLang="zh-CN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2021</a:t>
            </a:r>
            <a:r>
              <a:rPr lang="zh-CN" altLang="en-US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年</a:t>
            </a:r>
            <a:r>
              <a:rPr lang="en-US" altLang="zh-CN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9</a:t>
            </a:r>
            <a:r>
              <a:rPr lang="zh-CN" altLang="en-US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月</a:t>
            </a:r>
            <a:r>
              <a:rPr lang="en-US" altLang="zh-CN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27</a:t>
            </a:r>
            <a:r>
              <a:rPr lang="zh-CN" altLang="en-US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日</a:t>
            </a:r>
            <a:endParaRPr lang="zh-CN" altLang="en-US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166</Words>
  <Application>WPS 演示</Application>
  <PresentationFormat>宽屏</PresentationFormat>
  <Paragraphs>9</Paragraphs>
  <Slides>1</Slides>
  <Notes>22</Notes>
  <HiddenSlides>0</HiddenSlides>
  <MMClips>1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2" baseType="lpstr">
      <vt:lpstr>Arial</vt:lpstr>
      <vt:lpstr>宋体</vt:lpstr>
      <vt:lpstr>Wingdings</vt:lpstr>
      <vt:lpstr>黑体</vt:lpstr>
      <vt:lpstr>Comic Sans MS</vt:lpstr>
      <vt:lpstr>等线</vt:lpstr>
      <vt:lpstr>微软雅黑</vt:lpstr>
      <vt:lpstr>Arial Unicode MS</vt:lpstr>
      <vt:lpstr>等线 Light</vt:lpstr>
      <vt:lpstr>Calibri</vt:lpstr>
      <vt:lpstr>Office 主题​​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 L</dc:creator>
  <cp:lastModifiedBy>媚Kimi</cp:lastModifiedBy>
  <cp:revision>91</cp:revision>
  <dcterms:created xsi:type="dcterms:W3CDTF">2018-09-05T08:21:00Z</dcterms:created>
  <dcterms:modified xsi:type="dcterms:W3CDTF">2021-09-27T04:47:26Z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2052-11.1.0.10938</vt:lpwstr>
  </property>
  <property fmtid="{D5CDD505-2E9C-101B-9397-08002B2CF9AE}" pid="3" name="ICV">
    <vt:lpwstr>8D809B8242214549996943628E0EE5D8</vt:lpwstr>
  </property>
</Properties>
</file>