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9" r:id="rId4"/>
    <p:sldId id="258" r:id="rId6"/>
    <p:sldId id="398" r:id="rId7"/>
    <p:sldId id="399" r:id="rId8"/>
    <p:sldId id="339" r:id="rId9"/>
    <p:sldId id="400" r:id="rId10"/>
    <p:sldId id="389" r:id="rId11"/>
    <p:sldId id="260" r:id="rId12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86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A90FA-0BB9-4762-B9C7-8A3848974C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>
              <a:sym typeface="+mn-ea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>
              <a:sym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tags" Target="../tags/tag5.xml"/><Relationship Id="rId7" Type="http://schemas.openxmlformats.org/officeDocument/2006/relationships/tags" Target="../tags/tag4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pic_sup.png" TargetMode="External"/><Relationship Id="rId3" Type="http://schemas.openxmlformats.org/officeDocument/2006/relationships/image" Target="../media/image1.jpe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tags" Target="../tags/tag64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63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62.xml"/><Relationship Id="rId11" Type="http://schemas.openxmlformats.org/officeDocument/2006/relationships/tags" Target="../tags/tag67.xml"/><Relationship Id="rId10" Type="http://schemas.openxmlformats.org/officeDocument/2006/relationships/tags" Target="../tags/tag66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73.xml"/><Relationship Id="rId8" Type="http://schemas.openxmlformats.org/officeDocument/2006/relationships/tags" Target="../tags/tag72.xml"/><Relationship Id="rId7" Type="http://schemas.openxmlformats.org/officeDocument/2006/relationships/tags" Target="../tags/tag71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image" Target="file:///C:\Users\1V994W2\PycharmProjects\PPT_Background_Generation/pic_temp/pic_sup.png" TargetMode="External"/><Relationship Id="rId3" Type="http://schemas.openxmlformats.org/officeDocument/2006/relationships/image" Target="../media/image1.jpeg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77.xml"/><Relationship Id="rId8" Type="http://schemas.openxmlformats.org/officeDocument/2006/relationships/tags" Target="../tags/tag76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75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74.xml"/><Relationship Id="rId11" Type="http://schemas.openxmlformats.org/officeDocument/2006/relationships/tags" Target="../tags/tag79.xml"/><Relationship Id="rId10" Type="http://schemas.openxmlformats.org/officeDocument/2006/relationships/tags" Target="../tags/tag78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83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82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3" Type="http://schemas.openxmlformats.org/officeDocument/2006/relationships/tags" Target="../tags/tag87.xml"/><Relationship Id="rId12" Type="http://schemas.openxmlformats.org/officeDocument/2006/relationships/tags" Target="../tags/tag86.xml"/><Relationship Id="rId11" Type="http://schemas.openxmlformats.org/officeDocument/2006/relationships/tags" Target="../tags/tag85.xml"/><Relationship Id="rId10" Type="http://schemas.openxmlformats.org/officeDocument/2006/relationships/tags" Target="../tags/tag84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93.xml"/><Relationship Id="rId8" Type="http://schemas.openxmlformats.org/officeDocument/2006/relationships/tags" Target="../tags/tag92.xml"/><Relationship Id="rId7" Type="http://schemas.openxmlformats.org/officeDocument/2006/relationships/tags" Target="../tags/tag91.xml"/><Relationship Id="rId6" Type="http://schemas.openxmlformats.org/officeDocument/2006/relationships/tags" Target="../tags/tag90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1" Type="http://schemas.openxmlformats.org/officeDocument/2006/relationships/tags" Target="../tags/tag95.xml"/><Relationship Id="rId10" Type="http://schemas.openxmlformats.org/officeDocument/2006/relationships/tags" Target="../tags/tag94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99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98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4" Type="http://schemas.openxmlformats.org/officeDocument/2006/relationships/tags" Target="../tags/tag104.xml"/><Relationship Id="rId13" Type="http://schemas.openxmlformats.org/officeDocument/2006/relationships/tags" Target="../tags/tag103.xml"/><Relationship Id="rId12" Type="http://schemas.openxmlformats.org/officeDocument/2006/relationships/tags" Target="../tags/tag102.xml"/><Relationship Id="rId11" Type="http://schemas.openxmlformats.org/officeDocument/2006/relationships/tags" Target="../tags/tag101.xml"/><Relationship Id="rId10" Type="http://schemas.openxmlformats.org/officeDocument/2006/relationships/tags" Target="../tags/tag100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107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4" Type="http://schemas.openxmlformats.org/officeDocument/2006/relationships/tags" Target="../tags/tag113.xml"/><Relationship Id="rId13" Type="http://schemas.openxmlformats.org/officeDocument/2006/relationships/tags" Target="../tags/tag112.xml"/><Relationship Id="rId12" Type="http://schemas.openxmlformats.org/officeDocument/2006/relationships/tags" Target="../tags/tag111.xml"/><Relationship Id="rId11" Type="http://schemas.openxmlformats.org/officeDocument/2006/relationships/tags" Target="../tags/tag110.xml"/><Relationship Id="rId10" Type="http://schemas.openxmlformats.org/officeDocument/2006/relationships/tags" Target="../tags/tag109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17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116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6" Type="http://schemas.openxmlformats.org/officeDocument/2006/relationships/tags" Target="../tags/tag124.xml"/><Relationship Id="rId15" Type="http://schemas.openxmlformats.org/officeDocument/2006/relationships/tags" Target="../tags/tag123.xml"/><Relationship Id="rId14" Type="http://schemas.openxmlformats.org/officeDocument/2006/relationships/tags" Target="../tags/tag122.xml"/><Relationship Id="rId13" Type="http://schemas.openxmlformats.org/officeDocument/2006/relationships/tags" Target="../tags/tag121.xml"/><Relationship Id="rId12" Type="http://schemas.openxmlformats.org/officeDocument/2006/relationships/tags" Target="../tags/tag120.xml"/><Relationship Id="rId11" Type="http://schemas.openxmlformats.org/officeDocument/2006/relationships/tags" Target="../tags/tag119.xml"/><Relationship Id="rId10" Type="http://schemas.openxmlformats.org/officeDocument/2006/relationships/tags" Target="../tags/tag118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28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127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3" Type="http://schemas.openxmlformats.org/officeDocument/2006/relationships/tags" Target="../tags/tag132.xml"/><Relationship Id="rId12" Type="http://schemas.openxmlformats.org/officeDocument/2006/relationships/tags" Target="../tags/tag131.xml"/><Relationship Id="rId11" Type="http://schemas.openxmlformats.org/officeDocument/2006/relationships/tags" Target="../tags/tag130.xml"/><Relationship Id="rId10" Type="http://schemas.openxmlformats.org/officeDocument/2006/relationships/tags" Target="../tags/tag129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tags" Target="../tags/tag9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8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7.xml"/><Relationship Id="rId12" Type="http://schemas.openxmlformats.org/officeDocument/2006/relationships/tags" Target="../tags/tag13.xml"/><Relationship Id="rId11" Type="http://schemas.openxmlformats.org/officeDocument/2006/relationships/tags" Target="../tags/tag12.xml"/><Relationship Id="rId10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19.xml"/><Relationship Id="rId8" Type="http://schemas.openxmlformats.org/officeDocument/2006/relationships/tags" Target="../tags/tag18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image" Target="file:///C:\Users\1V994W2\PycharmProjects\PPT_Background_Generation/pic_temp/pic_half_right.png" TargetMode="External"/><Relationship Id="rId3" Type="http://schemas.openxmlformats.org/officeDocument/2006/relationships/image" Target="../media/image4.png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23.xml"/><Relationship Id="rId8" Type="http://schemas.openxmlformats.org/officeDocument/2006/relationships/tags" Target="../tags/tag22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21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20.xml"/><Relationship Id="rId13" Type="http://schemas.openxmlformats.org/officeDocument/2006/relationships/tags" Target="../tags/tag27.xml"/><Relationship Id="rId12" Type="http://schemas.openxmlformats.org/officeDocument/2006/relationships/tags" Target="../tags/tag26.xml"/><Relationship Id="rId11" Type="http://schemas.openxmlformats.org/officeDocument/2006/relationships/tags" Target="../tags/tag25.xml"/><Relationship Id="rId10" Type="http://schemas.openxmlformats.org/officeDocument/2006/relationships/tags" Target="../tags/tag24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1.xml"/><Relationship Id="rId8" Type="http://schemas.openxmlformats.org/officeDocument/2006/relationships/tags" Target="../tags/tag30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29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28.xml"/><Relationship Id="rId15" Type="http://schemas.openxmlformats.org/officeDocument/2006/relationships/tags" Target="../tags/tag37.xml"/><Relationship Id="rId14" Type="http://schemas.openxmlformats.org/officeDocument/2006/relationships/tags" Target="../tags/tag36.xml"/><Relationship Id="rId13" Type="http://schemas.openxmlformats.org/officeDocument/2006/relationships/tags" Target="../tags/tag35.xml"/><Relationship Id="rId12" Type="http://schemas.openxmlformats.org/officeDocument/2006/relationships/tags" Target="../tags/tag34.xml"/><Relationship Id="rId11" Type="http://schemas.openxmlformats.org/officeDocument/2006/relationships/tags" Target="../tags/tag33.xml"/><Relationship Id="rId10" Type="http://schemas.openxmlformats.org/officeDocument/2006/relationships/tags" Target="../tags/tag3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image" Target="file:///C:\Users\1V994W2\Documents\Tencent%20Files\574576071\FileRecv\&#25340;&#35013;&#32032;&#26448;\forleft%201-23\\13\subject_holdright_91,155,213_0_staid_full_0.png" TargetMode="External"/><Relationship Id="rId3" Type="http://schemas.openxmlformats.org/officeDocument/2006/relationships/image" Target="../media/image5.png"/><Relationship Id="rId2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50.xml"/><Relationship Id="rId8" Type="http://schemas.openxmlformats.org/officeDocument/2006/relationships/tags" Target="../tags/tag49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48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47.xml"/><Relationship Id="rId13" Type="http://schemas.openxmlformats.org/officeDocument/2006/relationships/tags" Target="../tags/tag54.xml"/><Relationship Id="rId12" Type="http://schemas.openxmlformats.org/officeDocument/2006/relationships/tags" Target="../tags/tag53.xml"/><Relationship Id="rId11" Type="http://schemas.openxmlformats.org/officeDocument/2006/relationships/tags" Target="../tags/tag52.xml"/><Relationship Id="rId10" Type="http://schemas.openxmlformats.org/officeDocument/2006/relationships/tags" Target="../tags/tag51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58.xml"/><Relationship Id="rId8" Type="http://schemas.openxmlformats.org/officeDocument/2006/relationships/tags" Target="../tags/tag57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56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55.xml"/><Relationship Id="rId12" Type="http://schemas.openxmlformats.org/officeDocument/2006/relationships/tags" Target="../tags/tag61.xml"/><Relationship Id="rId11" Type="http://schemas.openxmlformats.org/officeDocument/2006/relationships/tags" Target="../tags/tag60.xml"/><Relationship Id="rId10" Type="http://schemas.openxmlformats.org/officeDocument/2006/relationships/tags" Target="../tags/tag59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ctrTitle" idx="14" hasCustomPrompt="1"/>
            <p:custDataLst>
              <p:tags r:id="rId8"/>
            </p:custDataLst>
          </p:nvPr>
        </p:nvSpPr>
        <p:spPr>
          <a:xfrm>
            <a:off x="919798" y="1988288"/>
            <a:ext cx="4825365" cy="1638833"/>
          </a:xfrm>
        </p:spPr>
        <p:txBody>
          <a:bodyPr vert="horz" wrap="square" lIns="0" tIns="0" r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5400"/>
              <a:buFont typeface="Arial" panose="020B0604020202020204" pitchFamily="34" charset="0"/>
              <a:buNone/>
              <a:defRPr sz="5400" b="0" spc="600">
                <a:solidFill>
                  <a:schemeClr val="tx1"/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2" name="副标题 1"/>
          <p:cNvSpPr>
            <a:spLocks noGrp="1"/>
          </p:cNvSpPr>
          <p:nvPr>
            <p:ph type="subTitle" idx="13" hasCustomPrompt="1"/>
            <p:custDataLst>
              <p:tags r:id="rId9"/>
            </p:custDataLst>
          </p:nvPr>
        </p:nvSpPr>
        <p:spPr>
          <a:xfrm>
            <a:off x="919797" y="3831591"/>
            <a:ext cx="4826000" cy="370205"/>
          </a:xfrm>
        </p:spPr>
        <p:txBody>
          <a:bodyPr vert="horz" wrap="square" lIns="0" tIns="0" rIns="0" bIns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000"/>
              <a:buFont typeface="Arial" panose="020B0604020202020204" pitchFamily="34" charset="0"/>
              <a:buNone/>
              <a:defRPr sz="2000" b="0" spc="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69930" y="952508"/>
            <a:ext cx="10852237" cy="5388907"/>
          </a:xfrm>
        </p:spPr>
        <p:txBody>
          <a:bodyPr wrap="square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/>
          <p:nvPr userDrawn="1">
            <p:custDataLst>
              <p:tags r:id="rId2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4" hasCustomPrompt="1"/>
            <p:custDataLst>
              <p:tags r:id="rId8"/>
            </p:custDataLst>
          </p:nvPr>
        </p:nvSpPr>
        <p:spPr>
          <a:xfrm>
            <a:off x="991235" y="3571875"/>
            <a:ext cx="4826000" cy="1090930"/>
          </a:xfrm>
        </p:spPr>
        <p:txBody>
          <a:bodyPr vert="horz" wrap="square" lIns="0" tIns="0" rIns="0" bIns="0" anchor="t" anchorCtr="0">
            <a:normAutofit/>
          </a:bodyPr>
          <a:lstStyle>
            <a:lvl1pPr marL="342900" marR="0" indent="-342900" algn="l" rtl="0" eaLnBrk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None/>
              <a:defRPr sz="1800" b="0" spc="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ts val="1800"/>
              <a:buFont typeface="Arial" panose="020B0604020202020204" pitchFamily="34" charset="0"/>
              <a:buNone/>
            </a:pPr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idx="13" hasCustomPrompt="1"/>
            <p:custDataLst>
              <p:tags r:id="rId9"/>
            </p:custDataLst>
          </p:nvPr>
        </p:nvSpPr>
        <p:spPr>
          <a:xfrm>
            <a:off x="991235" y="2195195"/>
            <a:ext cx="4359910" cy="1172210"/>
          </a:xfrm>
        </p:spPr>
        <p:txBody>
          <a:bodyPr vert="horz" wrap="square" lIns="0" tIns="0" r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6600"/>
              <a:buFont typeface="Arial" panose="020B0604020202020204" pitchFamily="34" charset="0"/>
              <a:buNone/>
              <a:defRPr sz="6600" b="0" spc="700">
                <a:solidFill>
                  <a:schemeClr val="tx1"/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/>
              <a:t>编辑标题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0"/>
            <a:ext cx="10852237" cy="441964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/>
          <p:nvPr userDrawn="1">
            <p:custDataLst>
              <p:tags r:id="rId3"/>
            </p:custDataLst>
          </p:nvPr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281600" y="1249200"/>
            <a:ext cx="9626400" cy="723600"/>
          </a:xfrm>
        </p:spPr>
        <p:txBody>
          <a:bodyPr wrap="square" anchor="ctr">
            <a:normAutofit/>
          </a:bodyPr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0"/>
            </p:custDataLst>
          </p:nvPr>
        </p:nvSpPr>
        <p:spPr>
          <a:xfrm>
            <a:off x="1281113" y="2163600"/>
            <a:ext cx="9626600" cy="3445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4603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/>
          <p:nvPr userDrawn="1">
            <p:custDataLst>
              <p:tags r:id="rId3"/>
            </p:custDataLst>
          </p:nvPr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583200" y="770400"/>
            <a:ext cx="3960000" cy="882000"/>
          </a:xfrm>
        </p:spPr>
        <p:txBody>
          <a:bodyPr wrap="square" anchor="ctr" anchorCtr="0">
            <a:normAutofit/>
          </a:bodyPr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586800" y="1764000"/>
            <a:ext cx="3956400" cy="4093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5101200" y="769938"/>
            <a:ext cx="6480000" cy="5087937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33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/>
          <p:nvPr userDrawn="1">
            <p:custDataLst>
              <p:tags r:id="rId3"/>
            </p:custDataLst>
          </p:nvPr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12000" y="781200"/>
            <a:ext cx="10976400" cy="626400"/>
          </a:xfrm>
        </p:spPr>
        <p:txBody>
          <a:bodyPr wrap="square" anchor="ctr">
            <a:normAutofit/>
          </a:bodyPr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612000" y="1659600"/>
            <a:ext cx="10975975" cy="828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12775" y="2808000"/>
            <a:ext cx="10965600" cy="34308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5028971"/>
            <a:ext cx="12192000" cy="182902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/>
          <p:nvPr userDrawn="1">
            <p:custDataLst>
              <p:tags r:id="rId3"/>
            </p:custDataLst>
          </p:nvPr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04800" y="669600"/>
            <a:ext cx="10976400" cy="565200"/>
          </a:xfrm>
        </p:spPr>
        <p:txBody>
          <a:bodyPr wrap="square" anchor="ctr" anchorCtr="0">
            <a:normAutofit/>
          </a:bodyPr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604837" y="1681200"/>
            <a:ext cx="10990800" cy="321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4"/>
            </p:custDataLst>
          </p:nvPr>
        </p:nvSpPr>
        <p:spPr>
          <a:xfrm>
            <a:off x="594000" y="5180400"/>
            <a:ext cx="11001600" cy="10116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/>
          <p:nvPr userDrawn="1">
            <p:custDataLst>
              <p:tags r:id="rId3"/>
            </p:custDataLst>
          </p:nvPr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6256246"/>
            <a:ext cx="720090" cy="601754"/>
          </a:xfrm>
          <a:prstGeom prst="rect">
            <a:avLst/>
          </a:prstGeom>
        </p:spPr>
      </p:pic>
      <p:pic>
        <p:nvPicPr>
          <p:cNvPr id="10" name="图片 9"/>
          <p:cNvPicPr/>
          <p:nvPr userDrawn="1">
            <p:custDataLst>
              <p:tags r:id="rId6"/>
            </p:custDataLst>
          </p:nvPr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6246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79600" y="237600"/>
            <a:ext cx="11037600" cy="441964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579600" y="1663200"/>
            <a:ext cx="53424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242400" y="1663200"/>
            <a:ext cx="53676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5"/>
            </p:custDataLst>
          </p:nvPr>
        </p:nvSpPr>
        <p:spPr>
          <a:xfrm>
            <a:off x="572400" y="4816800"/>
            <a:ext cx="53424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6"/>
            </p:custDataLst>
          </p:nvPr>
        </p:nvSpPr>
        <p:spPr>
          <a:xfrm>
            <a:off x="6253200" y="4813200"/>
            <a:ext cx="53676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3691"/>
            <a:ext cx="12192000" cy="4950618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/>
          <p:nvPr userDrawn="1">
            <p:custDataLst>
              <p:tags r:id="rId3"/>
            </p:custDataLst>
          </p:nvPr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797" y="5504055"/>
            <a:ext cx="1620202" cy="1353945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4055"/>
            <a:ext cx="1620202" cy="135394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522800" y="1339200"/>
            <a:ext cx="9144000" cy="2386800"/>
          </a:xfrm>
        </p:spPr>
        <p:txBody>
          <a:bodyPr wrap="square" anchor="b">
            <a:normAutofit/>
          </a:bodyPr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1522413" y="3862800"/>
            <a:ext cx="9144000" cy="1656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7" name="图片 6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9555" y="1397000"/>
            <a:ext cx="3612445" cy="406400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ctrTitle" idx="14" hasCustomPrompt="1"/>
            <p:custDataLst>
              <p:tags r:id="rId8"/>
            </p:custDataLst>
          </p:nvPr>
        </p:nvSpPr>
        <p:spPr>
          <a:xfrm>
            <a:off x="2599056" y="3495041"/>
            <a:ext cx="5089525" cy="714375"/>
          </a:xfrm>
        </p:spPr>
        <p:txBody>
          <a:bodyPr vert="horz" wrap="square" lIns="0" tIns="0" r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Pts val="3200"/>
              <a:buNone/>
              <a:defRPr sz="3200" b="0" spc="300">
                <a:solidFill>
                  <a:schemeClr val="tx1"/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/>
              <a:t>编辑标题</a:t>
            </a:r>
            <a:endParaRPr lang="zh-CN" altLang="en-US"/>
          </a:p>
        </p:txBody>
      </p:sp>
      <p:sp>
        <p:nvSpPr>
          <p:cNvPr id="2" name="副标题 1"/>
          <p:cNvSpPr>
            <a:spLocks noGrp="1"/>
          </p:cNvSpPr>
          <p:nvPr>
            <p:ph type="subTitle" idx="13" hasCustomPrompt="1"/>
            <p:custDataLst>
              <p:tags r:id="rId9"/>
            </p:custDataLst>
          </p:nvPr>
        </p:nvSpPr>
        <p:spPr>
          <a:xfrm>
            <a:off x="2599056" y="4326255"/>
            <a:ext cx="5089525" cy="960120"/>
          </a:xfrm>
        </p:spPr>
        <p:txBody>
          <a:bodyPr vert="horz" wrap="square" lIns="0" tIns="0" rIns="0" bIns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ts val="1600"/>
              <a:buFont typeface="Arial" panose="020B0604020202020204" pitchFamily="34" charset="0"/>
              <a:buNone/>
              <a:defRPr sz="1600" b="0" spc="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238877" y="952508"/>
            <a:ext cx="5283242" cy="5388907"/>
          </a:xfrm>
        </p:spPr>
        <p:txBody>
          <a:bodyPr wrap="square"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10" name="图片 9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9"/>
            </p:custDataLst>
          </p:nvPr>
        </p:nvSpPr>
        <p:spPr>
          <a:xfrm>
            <a:off x="669930" y="952508"/>
            <a:ext cx="5283242" cy="381003"/>
          </a:xfrm>
        </p:spPr>
        <p:txBody>
          <a:bodyPr wrap="square" lIns="90170" tIns="46990" rIns="90170" bIns="46990" anchor="ctr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1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2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194560"/>
            <a:ext cx="4389120" cy="2468880"/>
          </a:xfrm>
          <a:prstGeom prst="rect">
            <a:avLst/>
          </a:prstGeom>
        </p:spPr>
      </p:pic>
      <p:sp>
        <p:nvSpPr>
          <p:cNvPr id="6" name="任意多边形 6"/>
          <p:cNvSpPr/>
          <p:nvPr userDrawn="1">
            <p:custDataLst>
              <p:tags r:id="rId5"/>
            </p:custDataLst>
          </p:nvPr>
        </p:nvSpPr>
        <p:spPr>
          <a:xfrm>
            <a:off x="4878000" y="0"/>
            <a:ext cx="7314000" cy="6858000"/>
          </a:xfrm>
          <a:custGeom>
            <a:avLst/>
            <a:gdLst>
              <a:gd name="connsiteX0" fmla="*/ 1714500 w 7314000"/>
              <a:gd name="connsiteY0" fmla="*/ 0 h 6858000"/>
              <a:gd name="connsiteX1" fmla="*/ 7314000 w 7314000"/>
              <a:gd name="connsiteY1" fmla="*/ 0 h 6858000"/>
              <a:gd name="connsiteX2" fmla="*/ 7314000 w 7314000"/>
              <a:gd name="connsiteY2" fmla="*/ 6858000 h 6858000"/>
              <a:gd name="connsiteX3" fmla="*/ 0 w 7314000"/>
              <a:gd name="connsiteY3" fmla="*/ 6858000 h 6858000"/>
              <a:gd name="connsiteX4" fmla="*/ 1714500 w 7314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4000" h="6858000">
                <a:moveTo>
                  <a:pt x="1714500" y="0"/>
                </a:moveTo>
                <a:lnTo>
                  <a:pt x="7314000" y="0"/>
                </a:lnTo>
                <a:lnTo>
                  <a:pt x="7314000" y="6858000"/>
                </a:lnTo>
                <a:lnTo>
                  <a:pt x="0" y="6858000"/>
                </a:lnTo>
                <a:lnTo>
                  <a:pt x="1714500" y="0"/>
                </a:lnTo>
                <a:close/>
              </a:path>
            </a:pathLst>
          </a:custGeom>
          <a:solidFill>
            <a:schemeClr val="tx2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0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0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7" name="图片 6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8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9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 wrap="square">
            <a:normAutofit/>
          </a:bodyPr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38.xml"/><Relationship Id="rId23" Type="http://schemas.openxmlformats.org/officeDocument/2006/relationships/tags" Target="../tags/tag137.xml"/><Relationship Id="rId22" Type="http://schemas.openxmlformats.org/officeDocument/2006/relationships/tags" Target="../tags/tag136.xml"/><Relationship Id="rId21" Type="http://schemas.openxmlformats.org/officeDocument/2006/relationships/tags" Target="../tags/tag135.xml"/><Relationship Id="rId20" Type="http://schemas.openxmlformats.org/officeDocument/2006/relationships/tags" Target="../tags/tag134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33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61398"/>
            <a:ext cx="10852237" cy="5388907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142.xml"/><Relationship Id="rId3" Type="http://schemas.openxmlformats.org/officeDocument/2006/relationships/tags" Target="../tags/tag141.xml"/><Relationship Id="rId2" Type="http://schemas.openxmlformats.org/officeDocument/2006/relationships/tags" Target="../tags/tag140.xml"/><Relationship Id="rId1" Type="http://schemas.openxmlformats.org/officeDocument/2006/relationships/tags" Target="../tags/tag139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51.xml"/><Relationship Id="rId8" Type="http://schemas.openxmlformats.org/officeDocument/2006/relationships/tags" Target="../tags/tag150.xml"/><Relationship Id="rId7" Type="http://schemas.openxmlformats.org/officeDocument/2006/relationships/tags" Target="../tags/tag149.xml"/><Relationship Id="rId6" Type="http://schemas.openxmlformats.org/officeDocument/2006/relationships/tags" Target="../tags/tag148.xml"/><Relationship Id="rId5" Type="http://schemas.openxmlformats.org/officeDocument/2006/relationships/tags" Target="../tags/tag147.xml"/><Relationship Id="rId4" Type="http://schemas.openxmlformats.org/officeDocument/2006/relationships/tags" Target="../tags/tag146.xml"/><Relationship Id="rId3" Type="http://schemas.openxmlformats.org/officeDocument/2006/relationships/tags" Target="../tags/tag145.xml"/><Relationship Id="rId2" Type="http://schemas.openxmlformats.org/officeDocument/2006/relationships/tags" Target="../tags/tag144.xm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6.xml"/><Relationship Id="rId10" Type="http://schemas.openxmlformats.org/officeDocument/2006/relationships/tags" Target="../tags/tag152.xml"/><Relationship Id="rId1" Type="http://schemas.openxmlformats.org/officeDocument/2006/relationships/tags" Target="../tags/tag143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156.xml"/><Relationship Id="rId3" Type="http://schemas.openxmlformats.org/officeDocument/2006/relationships/tags" Target="../tags/tag155.xml"/><Relationship Id="rId2" Type="http://schemas.openxmlformats.org/officeDocument/2006/relationships/tags" Target="../tags/tag154.xml"/><Relationship Id="rId1" Type="http://schemas.openxmlformats.org/officeDocument/2006/relationships/tags" Target="../tags/tag153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61.xml"/><Relationship Id="rId8" Type="http://schemas.openxmlformats.org/officeDocument/2006/relationships/tags" Target="../tags/tag160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159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158.xml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162.xml"/><Relationship Id="rId10" Type="http://schemas.openxmlformats.org/officeDocument/2006/relationships/image" Target="../media/image6.png"/><Relationship Id="rId1" Type="http://schemas.openxmlformats.org/officeDocument/2006/relationships/tags" Target="../tags/tag157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67.xml"/><Relationship Id="rId8" Type="http://schemas.openxmlformats.org/officeDocument/2006/relationships/tags" Target="../tags/tag166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165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164.xml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168.xml"/><Relationship Id="rId10" Type="http://schemas.openxmlformats.org/officeDocument/2006/relationships/image" Target="../media/image7.png"/><Relationship Id="rId1" Type="http://schemas.openxmlformats.org/officeDocument/2006/relationships/tags" Target="../tags/tag163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172.xml"/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" Type="http://schemas.openxmlformats.org/officeDocument/2006/relationships/tags" Target="../tags/tag169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77.xml"/><Relationship Id="rId8" Type="http://schemas.openxmlformats.org/officeDocument/2006/relationships/tags" Target="../tags/tag176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175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174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73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82.xml"/><Relationship Id="rId8" Type="http://schemas.openxmlformats.org/officeDocument/2006/relationships/tags" Target="../tags/tag181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180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179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78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1.xml"/><Relationship Id="rId3" Type="http://schemas.openxmlformats.org/officeDocument/2006/relationships/tags" Target="../tags/tag185.xml"/><Relationship Id="rId2" Type="http://schemas.openxmlformats.org/officeDocument/2006/relationships/tags" Target="../tags/tag184.xml"/><Relationship Id="rId1" Type="http://schemas.openxmlformats.org/officeDocument/2006/relationships/tags" Target="../tags/tag18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17" name="直接连接符 16"/>
          <p:cNvCxnSpPr/>
          <p:nvPr>
            <p:custDataLst>
              <p:tags r:id="rId1"/>
            </p:custDataLst>
          </p:nvPr>
        </p:nvCxnSpPr>
        <p:spPr>
          <a:xfrm flipV="1">
            <a:off x="604202" y="2804795"/>
            <a:ext cx="0" cy="13970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副标题 3"/>
          <p:cNvSpPr>
            <a:spLocks noGrp="1"/>
          </p:cNvSpPr>
          <p:nvPr>
            <p:ph type="subTitle" idx="13"/>
            <p:custDataLst>
              <p:tags r:id="rId2"/>
            </p:custDataLst>
          </p:nvPr>
        </p:nvSpPr>
        <p:spPr>
          <a:xfrm>
            <a:off x="1338705" y="3410584"/>
            <a:ext cx="4826000" cy="370205"/>
          </a:xfrm>
        </p:spPr>
        <p:txBody>
          <a:bodyPr wrap="square">
            <a:normAutofit/>
          </a:bodyPr>
          <a:p>
            <a:pPr algn="ctr"/>
            <a:r>
              <a:rPr lang="zh-CN" altLang="en-US" dirty="0">
                <a:solidFill>
                  <a:schemeClr val="bg1"/>
                </a:solidFill>
              </a:rPr>
              <a:t>杨健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ctrTitle" idx="14"/>
            <p:custDataLst>
              <p:tags r:id="rId3"/>
            </p:custDataLst>
          </p:nvPr>
        </p:nvSpPr>
        <p:spPr>
          <a:xfrm>
            <a:off x="81280" y="1671955"/>
            <a:ext cx="7341235" cy="1617345"/>
          </a:xfrm>
        </p:spPr>
        <p:txBody>
          <a:bodyPr wrap="square">
            <a:normAutofit fontScale="90000"/>
          </a:bodyPr>
          <a:p>
            <a:pPr algn="ctr"/>
            <a:br>
              <a:rPr lang="en-US" altLang="zh-CN" sz="4400" dirty="0">
                <a:solidFill>
                  <a:schemeClr val="bg1"/>
                </a:solidFill>
              </a:rPr>
            </a:br>
            <a:r>
              <a:rPr lang="en-US" altLang="zh-CN" sz="4400" dirty="0">
                <a:solidFill>
                  <a:schemeClr val="bg1"/>
                </a:solidFill>
              </a:rPr>
              <a:t>while</a:t>
            </a:r>
            <a:r>
              <a:rPr lang="zh-CN" altLang="en-US" sz="4400" dirty="0">
                <a:solidFill>
                  <a:schemeClr val="bg1"/>
                </a:solidFill>
              </a:rPr>
              <a:t>循环实现猜数字游戏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文本框 43"/>
          <p:cNvSpPr txBox="1"/>
          <p:nvPr>
            <p:custDataLst>
              <p:tags r:id="rId1"/>
            </p:custDataLst>
          </p:nvPr>
        </p:nvSpPr>
        <p:spPr>
          <a:xfrm>
            <a:off x="7965390" y="519430"/>
            <a:ext cx="1659890" cy="706755"/>
          </a:xfrm>
          <a:prstGeom prst="rect">
            <a:avLst/>
          </a:prstGeom>
          <a:noFill/>
        </p:spPr>
        <p:txBody>
          <a:bodyPr wrap="square" lIns="0" rtlCol="0">
            <a:normAutofit/>
          </a:bodyPr>
          <a:lstStyle>
            <a:defPPr>
              <a:defRPr lang="zh-CN"/>
            </a:defPPr>
            <a:lvl1pPr>
              <a:defRPr sz="4000" b="1" spc="6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b="0">
                <a:solidFill>
                  <a:schemeClr val="tx1">
                    <a:lumMod val="85000"/>
                    <a:lumOff val="15000"/>
                  </a:schemeClr>
                </a:solidFill>
                <a:ea typeface="汉仪旗黑-85S" panose="00020600040101010101" pitchFamily="18" charset="-122"/>
                <a:sym typeface="Arial" panose="020B0604020202020204" pitchFamily="34" charset="0"/>
              </a:rPr>
              <a:t>目录</a:t>
            </a:r>
            <a:endParaRPr lang="zh-CN" altLang="en-US" b="0">
              <a:solidFill>
                <a:schemeClr val="tx1">
                  <a:lumMod val="85000"/>
                  <a:lumOff val="15000"/>
                </a:schemeClr>
              </a:solidFill>
              <a:ea typeface="汉仪旗黑-85S" panose="00020600040101010101" pitchFamily="18" charset="-122"/>
              <a:sym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>
            <p:custDataLst>
              <p:tags r:id="rId2"/>
            </p:custDataLst>
          </p:nvPr>
        </p:nvGrpSpPr>
        <p:grpSpPr>
          <a:xfrm>
            <a:off x="5915343" y="1480185"/>
            <a:ext cx="5755436" cy="1138456"/>
            <a:chOff x="2891" y="2500"/>
            <a:chExt cx="6926" cy="1370"/>
          </a:xfrm>
        </p:grpSpPr>
        <p:sp>
          <p:nvSpPr>
            <p:cNvPr id="90" name="文本框 89"/>
            <p:cNvSpPr txBox="1"/>
            <p:nvPr>
              <p:custDataLst>
                <p:tags r:id="rId3"/>
              </p:custDataLst>
            </p:nvPr>
          </p:nvSpPr>
          <p:spPr>
            <a:xfrm>
              <a:off x="4407" y="2500"/>
              <a:ext cx="5410" cy="521"/>
            </a:xfrm>
            <a:prstGeom prst="rect">
              <a:avLst/>
            </a:prstGeom>
            <a:noFill/>
          </p:spPr>
          <p:txBody>
            <a:bodyPr wrap="square" lIns="91440" tIns="45720" rIns="91440" bIns="0" anchor="b">
              <a:noAutofit/>
            </a:bodyPr>
            <a:lstStyle/>
            <a:p>
              <a:pPr>
                <a:lnSpc>
                  <a:spcPct val="160000"/>
                </a:lnSpc>
              </a:pPr>
              <a:r>
                <a:rPr lang="zh-CN" altLang="en-US" sz="2000" b="1" spc="200" dirty="0">
                  <a:solidFill>
                    <a:schemeClr val="tx1">
                      <a:lumMod val="85000"/>
                      <a:lumOff val="15000"/>
                    </a:schemeClr>
                  </a:solidFill>
                  <a:uFillTx/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猜数字游戏的效果</a:t>
              </a:r>
              <a:endParaRPr lang="zh-CN" altLang="en-US" sz="2000" b="1" spc="2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88" name="文本框 87"/>
            <p:cNvSpPr txBox="1"/>
            <p:nvPr>
              <p:custDataLst>
                <p:tags r:id="rId4"/>
              </p:custDataLst>
            </p:nvPr>
          </p:nvSpPr>
          <p:spPr>
            <a:xfrm>
              <a:off x="2891" y="2719"/>
              <a:ext cx="1120" cy="822"/>
            </a:xfrm>
            <a:prstGeom prst="rect">
              <a:avLst/>
            </a:prstGeom>
            <a:noFill/>
          </p:spPr>
          <p:txBody>
            <a:bodyPr wrap="square" rtlCol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2800" b="1" spc="300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微软雅黑" panose="020B0503020204020204" charset="-122"/>
                  <a:cs typeface="+mj-lt"/>
                  <a:sym typeface="Arial" panose="020B0604020202020204" pitchFamily="34" charset="0"/>
                </a:rPr>
                <a:t>01</a:t>
              </a:r>
              <a:endParaRPr lang="en-US" altLang="zh-CN" sz="2800" b="1" spc="300" dirty="0">
                <a:solidFill>
                  <a:schemeClr val="dk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endParaRPr>
            </a:p>
          </p:txBody>
        </p:sp>
        <p:cxnSp>
          <p:nvCxnSpPr>
            <p:cNvPr id="89" name="直接连接符 88"/>
            <p:cNvCxnSpPr/>
            <p:nvPr>
              <p:custDataLst>
                <p:tags r:id="rId5"/>
              </p:custDataLst>
            </p:nvPr>
          </p:nvCxnSpPr>
          <p:spPr>
            <a:xfrm>
              <a:off x="4075" y="2630"/>
              <a:ext cx="0" cy="1240"/>
            </a:xfrm>
            <a:prstGeom prst="line">
              <a:avLst/>
            </a:prstGeom>
            <a:ln w="698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>
            <p:custDataLst>
              <p:tags r:id="rId6"/>
            </p:custDataLst>
          </p:nvPr>
        </p:nvGrpSpPr>
        <p:grpSpPr>
          <a:xfrm>
            <a:off x="5915343" y="3069037"/>
            <a:ext cx="5757098" cy="1137625"/>
            <a:chOff x="2891" y="4446"/>
            <a:chExt cx="6928" cy="1369"/>
          </a:xfrm>
        </p:grpSpPr>
        <p:sp>
          <p:nvSpPr>
            <p:cNvPr id="75" name="文本框 74"/>
            <p:cNvSpPr txBox="1"/>
            <p:nvPr>
              <p:custDataLst>
                <p:tags r:id="rId7"/>
              </p:custDataLst>
            </p:nvPr>
          </p:nvSpPr>
          <p:spPr>
            <a:xfrm>
              <a:off x="2891" y="4784"/>
              <a:ext cx="1120" cy="822"/>
            </a:xfrm>
            <a:prstGeom prst="rect">
              <a:avLst/>
            </a:prstGeom>
            <a:noFill/>
          </p:spPr>
          <p:txBody>
            <a:bodyPr wrap="square" rtlCol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2800" b="1" spc="300" dirty="0">
                  <a:solidFill>
                    <a:schemeClr val="dk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微软雅黑" panose="020B0503020204020204" charset="-122"/>
                  <a:cs typeface="+mj-lt"/>
                  <a:sym typeface="Arial" panose="020B0604020202020204" pitchFamily="34" charset="0"/>
                </a:rPr>
                <a:t>02</a:t>
              </a:r>
              <a:endParaRPr lang="en-US" altLang="zh-CN" sz="2800" b="1" spc="300" dirty="0">
                <a:solidFill>
                  <a:schemeClr val="dk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endParaRPr>
            </a:p>
          </p:txBody>
        </p:sp>
        <p:cxnSp>
          <p:nvCxnSpPr>
            <p:cNvPr id="76" name="直接连接符 75"/>
            <p:cNvCxnSpPr/>
            <p:nvPr>
              <p:custDataLst>
                <p:tags r:id="rId8"/>
              </p:custDataLst>
            </p:nvPr>
          </p:nvCxnSpPr>
          <p:spPr>
            <a:xfrm>
              <a:off x="4075" y="4575"/>
              <a:ext cx="0" cy="1240"/>
            </a:xfrm>
            <a:prstGeom prst="line">
              <a:avLst/>
            </a:prstGeom>
            <a:ln w="698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文本框 79"/>
            <p:cNvSpPr txBox="1"/>
            <p:nvPr>
              <p:custDataLst>
                <p:tags r:id="rId9"/>
              </p:custDataLst>
            </p:nvPr>
          </p:nvSpPr>
          <p:spPr>
            <a:xfrm>
              <a:off x="4409" y="4446"/>
              <a:ext cx="5410" cy="521"/>
            </a:xfrm>
            <a:prstGeom prst="rect">
              <a:avLst/>
            </a:prstGeom>
            <a:noFill/>
          </p:spPr>
          <p:txBody>
            <a:bodyPr wrap="square" lIns="91440" tIns="45720" rIns="91440" bIns="0" anchor="b">
              <a:no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2000" b="1" spc="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分析猜数字游戏的实现逻辑</a:t>
              </a:r>
              <a:endParaRPr lang="zh-CN" altLang="en-US" sz="2000" b="1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</p:spTree>
    <p:custDataLst>
      <p:tags r:id="rId10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1059004" y="1101357"/>
            <a:ext cx="1472565" cy="13677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 anchorCtr="0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zh-CN" sz="88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+mn-lt"/>
              </a:rPr>
              <a:t>01</a:t>
            </a:r>
            <a:endParaRPr lang="en-US" altLang="zh-CN" sz="8800" b="1" spc="2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7" name="文本占位符 8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059639" y="2469147"/>
            <a:ext cx="1471930" cy="447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0" rIns="0" bIns="0" rtlCol="0" anchor="ctr">
            <a:normAutofit/>
          </a:bodyPr>
          <a:lstStyle>
            <a:lvl1pPr mar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None/>
              <a:defRPr sz="1600" b="1" u="none" strike="noStrike" kern="1200" cap="none" spc="11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Part One</a:t>
            </a:r>
            <a:endParaRPr lang="en-US" altLang="zh-CN" spc="200">
              <a:solidFill>
                <a:schemeClr val="tx1">
                  <a:lumMod val="85000"/>
                  <a:lumOff val="15000"/>
                </a:schemeClr>
              </a:solidFill>
              <a:uFillTx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ctrTitle" idx="14"/>
            <p:custDataLst>
              <p:tags r:id="rId3"/>
            </p:custDataLst>
          </p:nvPr>
        </p:nvSpPr>
        <p:spPr>
          <a:xfrm>
            <a:off x="1059640" y="3024773"/>
            <a:ext cx="5089525" cy="714375"/>
          </a:xfrm>
        </p:spPr>
        <p:txBody>
          <a:bodyPr wrap="square">
            <a:norm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猜数字游戏的效果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6" name="图片 5"/>
          <p:cNvPicPr/>
          <p:nvPr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7" name="图片 6"/>
          <p:cNvPicPr/>
          <p:nvPr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4" name="标题 5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836930" y="2795905"/>
            <a:ext cx="7358380" cy="714375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Pts val="3200"/>
              <a:buNone/>
              <a:defRPr sz="3200" b="0" u="none" strike="noStrike" kern="1200" cap="none" spc="300" normalizeH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</a:defRPr>
            </a:lvl1pPr>
          </a:lstStyle>
          <a:p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1456055" y="993775"/>
            <a:ext cx="9653905" cy="5272405"/>
          </a:xfrm>
          <a:prstGeom prst="rect">
            <a:avLst/>
          </a:prstGeom>
        </p:spPr>
      </p:pic>
    </p:spTree>
    <p:custDataLst>
      <p:tags r:id="rId1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6" name="图片 5"/>
          <p:cNvPicPr/>
          <p:nvPr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7" name="图片 6"/>
          <p:cNvPicPr/>
          <p:nvPr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4" name="标题 5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836930" y="2795905"/>
            <a:ext cx="7358380" cy="714375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Pts val="3200"/>
              <a:buNone/>
              <a:defRPr sz="3200" b="0" u="none" strike="noStrike" kern="1200" cap="none" spc="300" normalizeH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</a:defRPr>
            </a:lvl1pPr>
          </a:lstStyle>
          <a:p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1974850" y="502285"/>
            <a:ext cx="6124575" cy="5649595"/>
          </a:xfrm>
          <a:prstGeom prst="rect">
            <a:avLst/>
          </a:prstGeom>
        </p:spPr>
      </p:pic>
    </p:spTree>
    <p:custDataLst>
      <p:tags r:id="rId1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1059004" y="1101357"/>
            <a:ext cx="1472565" cy="13677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 anchorCtr="0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zh-CN" sz="88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ea"/>
                <a:sym typeface="+mn-lt"/>
              </a:rPr>
              <a:t>02</a:t>
            </a:r>
            <a:endParaRPr lang="en-US" altLang="zh-CN" sz="8800" b="1" spc="2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7" name="文本占位符 8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059639" y="2469147"/>
            <a:ext cx="1471930" cy="447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0" rIns="0" bIns="0" rtlCol="0" anchor="ctr">
            <a:normAutofit/>
          </a:bodyPr>
          <a:lstStyle>
            <a:lvl1pPr mar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None/>
              <a:defRPr sz="1600" b="1" u="none" strike="noStrike" kern="1200" cap="none" spc="11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</a:rPr>
              <a:t>Part Two</a:t>
            </a:r>
            <a:endParaRPr lang="en-US" altLang="zh-CN" spc="200">
              <a:solidFill>
                <a:schemeClr val="tx1">
                  <a:lumMod val="85000"/>
                  <a:lumOff val="15000"/>
                </a:schemeClr>
              </a:solidFill>
              <a:uFillTx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ctrTitle" idx="14"/>
            <p:custDataLst>
              <p:tags r:id="rId3"/>
            </p:custDataLst>
          </p:nvPr>
        </p:nvSpPr>
        <p:spPr>
          <a:xfrm>
            <a:off x="1351740" y="3071763"/>
            <a:ext cx="5089525" cy="714375"/>
          </a:xfrm>
        </p:spPr>
        <p:txBody>
          <a:bodyPr wrap="square">
            <a:normAutofit/>
          </a:bodyPr>
          <a:lstStyle/>
          <a:p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while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循环结构语句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6" name="图片 5"/>
          <p:cNvPicPr/>
          <p:nvPr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7" name="图片 6"/>
          <p:cNvPicPr/>
          <p:nvPr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4" name="标题 5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836930" y="2795905"/>
            <a:ext cx="7358380" cy="714375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Pts val="3200"/>
              <a:buNone/>
              <a:defRPr sz="3200" b="0" u="none" strike="noStrike" kern="1200" cap="none" spc="300" normalizeH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</a:defRPr>
            </a:lvl1pPr>
          </a:lstStyle>
          <a:p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00125" y="789940"/>
            <a:ext cx="10362565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猜数字游戏分析：</a:t>
            </a:r>
            <a:endParaRPr lang="zh-CN" altLang="en-US" sz="3200"/>
          </a:p>
          <a:p>
            <a:endParaRPr lang="zh-CN" altLang="en-US" sz="3200"/>
          </a:p>
          <a:p>
            <a:r>
              <a:rPr lang="zh-CN" altLang="en-US" sz="3200" b="1">
                <a:solidFill>
                  <a:srgbClr val="FF0000"/>
                </a:solidFill>
              </a:rPr>
              <a:t>1、需要提供一个随机生成的随机数</a:t>
            </a:r>
            <a:endParaRPr lang="zh-CN" altLang="en-US" sz="3200" b="1">
              <a:solidFill>
                <a:srgbClr val="FF0000"/>
              </a:solidFill>
            </a:endParaRPr>
          </a:p>
          <a:p>
            <a:endParaRPr lang="zh-CN" altLang="en-US" sz="3200" b="1">
              <a:solidFill>
                <a:srgbClr val="FF0000"/>
              </a:solidFill>
            </a:endParaRPr>
          </a:p>
          <a:p>
            <a:r>
              <a:rPr lang="zh-CN" altLang="en-US" sz="3200" b="1">
                <a:solidFill>
                  <a:srgbClr val="FF0000"/>
                </a:solidFill>
              </a:rPr>
              <a:t>2、用户需要输入要猜的数字</a:t>
            </a:r>
            <a:endParaRPr lang="zh-CN" altLang="en-US" sz="3200" b="1">
              <a:solidFill>
                <a:srgbClr val="FF0000"/>
              </a:solidFill>
            </a:endParaRPr>
          </a:p>
          <a:p>
            <a:endParaRPr lang="zh-CN" altLang="en-US" sz="3200" b="1">
              <a:solidFill>
                <a:srgbClr val="FF0000"/>
              </a:solidFill>
            </a:endParaRPr>
          </a:p>
          <a:p>
            <a:r>
              <a:rPr lang="zh-CN" altLang="en-US" sz="3200" b="1">
                <a:solidFill>
                  <a:srgbClr val="FF0000"/>
                </a:solidFill>
              </a:rPr>
              <a:t>3、用户猜的数字和提供的随机数进行比较</a:t>
            </a:r>
            <a:endParaRPr lang="zh-CN" altLang="en-US" sz="3200" b="1">
              <a:solidFill>
                <a:srgbClr val="FF0000"/>
              </a:solidFill>
            </a:endParaRPr>
          </a:p>
          <a:p>
            <a:r>
              <a:rPr lang="zh-CN" altLang="en-US" sz="3200" b="1">
                <a:solidFill>
                  <a:srgbClr val="FF0000"/>
                </a:solidFill>
              </a:rPr>
              <a:t>  三种情况：猜对了、猜大了、猜小了</a:t>
            </a:r>
            <a:endParaRPr lang="zh-CN" altLang="en-US" sz="3200" b="1">
              <a:solidFill>
                <a:srgbClr val="FF0000"/>
              </a:solidFill>
            </a:endParaRPr>
          </a:p>
          <a:p>
            <a:endParaRPr lang="zh-CN" altLang="en-US" sz="3200" b="1">
              <a:solidFill>
                <a:srgbClr val="FF0000"/>
              </a:solidFill>
            </a:endParaRPr>
          </a:p>
          <a:p>
            <a:r>
              <a:rPr lang="zh-CN" altLang="en-US" sz="3200" b="1">
                <a:solidFill>
                  <a:srgbClr val="FF0000"/>
                </a:solidFill>
              </a:rPr>
              <a:t>4、猜对之后就不用再猜了 （循环不知道要执行多少次）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6" name="图片 5"/>
          <p:cNvPicPr/>
          <p:nvPr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601754"/>
          </a:xfrm>
          <a:prstGeom prst="rect">
            <a:avLst/>
          </a:prstGeom>
        </p:spPr>
      </p:pic>
      <p:pic>
        <p:nvPicPr>
          <p:cNvPr id="7" name="图片 6"/>
          <p:cNvPicPr/>
          <p:nvPr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601754"/>
          </a:xfrm>
          <a:prstGeom prst="rect">
            <a:avLst/>
          </a:prstGeom>
        </p:spPr>
      </p:pic>
      <p:sp>
        <p:nvSpPr>
          <p:cNvPr id="4" name="标题 5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836930" y="2795905"/>
            <a:ext cx="7358380" cy="714375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Pts val="3200"/>
              <a:buNone/>
              <a:defRPr sz="3200" b="0" u="none" strike="noStrike" kern="1200" cap="none" spc="300" normalizeH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</a:defRPr>
            </a:lvl1pPr>
          </a:lstStyle>
          <a:p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>
            <p:custDataLst>
              <p:tags r:id="rId1"/>
            </p:custDataLst>
          </p:nvPr>
        </p:nvCxnSpPr>
        <p:spPr>
          <a:xfrm flipV="1">
            <a:off x="532765" y="2342833"/>
            <a:ext cx="0" cy="228601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标题 2"/>
          <p:cNvSpPr>
            <a:spLocks noGrp="1"/>
          </p:cNvSpPr>
          <p:nvPr>
            <p:ph type="title" idx="13"/>
            <p:custDataLst>
              <p:tags r:id="rId2"/>
            </p:custDataLst>
          </p:nvPr>
        </p:nvSpPr>
        <p:spPr>
          <a:xfrm>
            <a:off x="991235" y="2195195"/>
            <a:ext cx="4416608" cy="1172210"/>
          </a:xfrm>
        </p:spPr>
        <p:txBody>
          <a:bodyPr wrap="square">
            <a:norm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谢谢观看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6*i*0"/>
  <p:tag name="KSO_WM_UNIT_BK_DARK_LIGHT" val="2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7*i*0"/>
  <p:tag name="KSO_WM_UNIT_BK_DARK_LIGHT" val="2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8*i*0"/>
  <p:tag name="KSO_WM_UNIT_BK_DARK_LIGHT" val="2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461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461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TEMPLATE_SUBCATEGORY" val="0"/>
  <p:tag name="KSO_WM_TEMPLATE_COLOR_TYPE" val="1"/>
  <p:tag name="KSO_WM_TEMPLATE_MASTER_THUMB_INDEX" val="12"/>
  <p:tag name="KSO_WM_TEMPLATE_THUMBS_INDEX" val="1、4、7、9、12、15、17、18、19、20、21、22、25、29、31、35、36、37"/>
  <p:tag name="KSO_WM_TAG_VERSION" val="1.0"/>
  <p:tag name="KSO_WM_BEAUTIFY_FLAG" val="#wm#"/>
  <p:tag name="KSO_WM_TEMPLATE_CATEGORY" val="custom"/>
  <p:tag name="KSO_WM_TEMPLATE_INDEX" val="20204461"/>
  <p:tag name="KSO_WM_TEMPLATE_MASTER_TYPE" val="1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461_1*i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ISCONTENTSTITLE" val="0"/>
  <p:tag name="KSO_WM_UNIT_PRESET_TEXT" val="单击此处添加副标题内容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4461_1*b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UNIT_ISCONTENTSTITLE" val="0"/>
  <p:tag name="KSO_WM_UNIT_PRESET_TEXT" val="互联网科技工作总结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61_1*a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TEMPLATE_THUMBS_INDEX" val="1、4、7、9、12、15、17、18、19、20、21、22、25、29、31、35、36、37"/>
  <p:tag name="KSO_WM_SLIDE_ID" val="custom2020446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61"/>
  <p:tag name="KSO_WM_SLIDE_LAYOUT" val="a_b"/>
  <p:tag name="KSO_WM_SLIDE_LAYOUT_CNT" val="1_1"/>
</p:tagLst>
</file>

<file path=ppt/tags/tag143.xml><?xml version="1.0" encoding="utf-8"?>
<p:tagLst xmlns:p="http://schemas.openxmlformats.org/presentationml/2006/main">
  <p:tag name="KSO_WM_UNIT_ISCONTENTSTITLE" val="1"/>
  <p:tag name="KSO_WM_UNIT_PRESET_TEXT" val="目录"/>
  <p:tag name="KSO_WM_UNIT_NOCLEAR" val="0"/>
  <p:tag name="KSO_WM_UNIT_VALUE" val="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4461_4*a*1"/>
  <p:tag name="KSO_WM_TEMPLATE_CATEGORY" val="custom"/>
  <p:tag name="KSO_WM_TEMPLATE_INDEX" val="20204461"/>
  <p:tag name="KSO_WM_UNIT_LAYERLEVEL" val="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4461_4*i*1"/>
  <p:tag name="KSO_WM_TEMPLATE_CATEGORY" val="custom"/>
  <p:tag name="KSO_WM_TEMPLATE_INDEX" val="20204461"/>
  <p:tag name="KSO_WM_UNIT_LAYERLEVEL" val="1"/>
  <p:tag name="KSO_WM_TAG_VERSION" val="1.0"/>
  <p:tag name="KSO_WM_BEAUTIFY_FLAG" val="#wm#"/>
  <p:tag name="KSO_WM_UNIT_USESOURCEFORMAT_APPLY" val="1"/>
</p:tagLst>
</file>

<file path=ppt/tags/tag145.xml><?xml version="1.0" encoding="utf-8"?>
<p:tagLst xmlns:p="http://schemas.openxmlformats.org/presentationml/2006/main">
  <p:tag name="KSO_WM_UNIT_COLOR_SCHEME_SHAPE_ID" val="131"/>
  <p:tag name="KSO_WM_UNIT_COLOR_SCHEME_PARENT_PAGE" val="0_4"/>
  <p:tag name="KSO_WM_UNIT_ISCONTENTSTITLE" val="0"/>
  <p:tag name="KSO_WM_UNIT_PRESET_TEXT" val="添加标题"/>
  <p:tag name="KSO_WM_UNIT_NOCLEAR" val="0"/>
  <p:tag name="KSO_WM_UNIT_VALUE" val="1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04461_4*l_h_a*1_1_1"/>
  <p:tag name="KSO_WM_TEMPLATE_CATEGORY" val="custom"/>
  <p:tag name="KSO_WM_TEMPLATE_INDEX" val="2020446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04461_4*l_h_i*1_1_1"/>
  <p:tag name="KSO_WM_TEMPLATE_CATEGORY" val="custom"/>
  <p:tag name="KSO_WM_TEMPLATE_INDEX" val="20204461"/>
  <p:tag name="KSO_WM_UNIT_LAYERLEVEL" val="1_1_1"/>
  <p:tag name="KSO_WM_TAG_VERSION" val="1.0"/>
  <p:tag name="KSO_WM_BEAUTIFY_FLAG" val="#wm#"/>
  <p:tag name="KSO_WM_UNIT_TEXT_FILL_FORE_SCHEMECOLOR_INDEX" val="1"/>
  <p:tag name="KSO_WM_UNIT_TEXT_FILL_TYPE" val="1"/>
  <p:tag name="KSO_WM_UNIT_USESOURCEFORMAT_APPLY" val="1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4461_4*l_h_i*1_1_1"/>
  <p:tag name="KSO_WM_TEMPLATE_CATEGORY" val="custom"/>
  <p:tag name="KSO_WM_TEMPLATE_INDEX" val="20204461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USESOURCEFORMAT_APPLY" val="1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4461_4*i*2"/>
  <p:tag name="KSO_WM_TEMPLATE_CATEGORY" val="custom"/>
  <p:tag name="KSO_WM_TEMPLATE_INDEX" val="20204461"/>
  <p:tag name="KSO_WM_UNIT_LAYERLEVEL" val="1"/>
  <p:tag name="KSO_WM_TAG_VERSION" val="1.0"/>
  <p:tag name="KSO_WM_BEAUTIFY_FLAG" val="#wm#"/>
  <p:tag name="KSO_WM_UNIT_USESOURCEFORMAT_APPLY" val="1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1"/>
  <p:tag name="KSO_WM_UNIT_ID" val="custom20204461_4*l_h_i*1_2_1"/>
  <p:tag name="KSO_WM_TEMPLATE_CATEGORY" val="custom"/>
  <p:tag name="KSO_WM_TEMPLATE_INDEX" val="20204461"/>
  <p:tag name="KSO_WM_UNIT_LAYERLEVEL" val="1_1_1"/>
  <p:tag name="KSO_WM_TAG_VERSION" val="1.0"/>
  <p:tag name="KSO_WM_BEAUTIFY_FLAG" val="#wm#"/>
  <p:tag name="KSO_WM_UNIT_TEXT_FILL_FORE_SCHEMECOLOR_INDEX" val="1"/>
  <p:tag name="KSO_WM_UNIT_TEXT_FILL_TYPE" val="1"/>
  <p:tag name="KSO_WM_UNIT_USESOURCEFORMAT_APPLY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4461_4*l_h_i*1_2_1"/>
  <p:tag name="KSO_WM_TEMPLATE_CATEGORY" val="custom"/>
  <p:tag name="KSO_WM_TEMPLATE_INDEX" val="20204461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USESOURCEFORMAT_APPLY" val="1"/>
</p:tagLst>
</file>

<file path=ppt/tags/tag151.xml><?xml version="1.0" encoding="utf-8"?>
<p:tagLst xmlns:p="http://schemas.openxmlformats.org/presentationml/2006/main">
  <p:tag name="KSO_WM_UNIT_COLOR_SCHEME_SHAPE_ID" val="131"/>
  <p:tag name="KSO_WM_UNIT_COLOR_SCHEME_PARENT_PAGE" val="0_4"/>
  <p:tag name="KSO_WM_UNIT_ISCONTENTSTITLE" val="0"/>
  <p:tag name="KSO_WM_UNIT_PRESET_TEXT" val="添加标题"/>
  <p:tag name="KSO_WM_UNIT_NOCLEAR" val="0"/>
  <p:tag name="KSO_WM_UNIT_VALUE" val="1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custom20204461_4*l_h_a*1_2_1"/>
  <p:tag name="KSO_WM_TEMPLATE_CATEGORY" val="custom"/>
  <p:tag name="KSO_WM_TEMPLATE_INDEX" val="2020446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52.xml><?xml version="1.0" encoding="utf-8"?>
<p:tagLst xmlns:p="http://schemas.openxmlformats.org/presentationml/2006/main">
  <p:tag name="KSO_WM_SLIDE_ID" val="custom20204461_4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4461"/>
  <p:tag name="KSO_WM_SLIDE_LAYOUT" val="a_l"/>
  <p:tag name="KSO_WM_SLIDE_LAYOUT_CNT" val="1_1"/>
</p:tagLst>
</file>

<file path=ppt/tags/tag153.xml><?xml version="1.0" encoding="utf-8"?>
<p:tagLst xmlns:p="http://schemas.openxmlformats.org/presentationml/2006/main">
  <p:tag name="KSO_WM_UNIT_PRESET_TEXT" val="01"/>
  <p:tag name="KSO_WM_UNIT_NOCLEAR" val="0"/>
  <p:tag name="KSO_WM_UNIT_VALUE" val="1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4461_7*e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461_7*i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UNIT_ISCONTENTSTITLE" val="0"/>
  <p:tag name="KSO_WM_UNIT_PRESET_TEXT" val="单击此处添加大标题内容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61_7*a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SLIDE_ID" val="custom20204461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4461"/>
  <p:tag name="KSO_WM_SLIDE_LAYOUT" val="a_b_e"/>
  <p:tag name="KSO_WM_SLIDE_LAYOUT_CNT" val="1_1_1"/>
</p:tagLst>
</file>

<file path=ppt/tags/tag157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custom20204461_15*i*1"/>
  <p:tag name="KSO_WM_TEMPLATE_CATEGORY" val="custom"/>
  <p:tag name="KSO_WM_TEMPLATE_INDEX" val="20204461"/>
  <p:tag name="KSO_WM_UNIT_BK_DARK_LIGHT" val="2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461_15*i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custom20204461_15*i*2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ISCONTENTSTITLE" val="0"/>
  <p:tag name="KSO_WM_UNIT_PRESET_TEXT" val="单击此处添加大标题内容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61_7*a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SLIDE_LAYOUT_INFO" val="{&quot;direction&quot;:0,&quot;horizontalAlign&quot;:-1,&quot;verticalAlign&quot;:-1,&quot;type&quot;:0,&quot;diagramDirection&quot;:0,&quot;canSetOverLayout&quot;:0,&quot;isOverLayout&quot;:0,&quot;margin&quot;:{&quot;left&quot;:1.69,&quot;top&quot;:1.69,&quot;right&quot;:1.69,&quot;bottom&quot;:1.69},&quot;edge&quot;:{&quot;left&quot;:true,&quot;top&quot;:true,&quot;right&quot;:true,&quot;bottom&quot;:true},&quot;backgroundInfo&quot;:[{&quot;type&quot;:&quot;general&quot;,&quot;left&quot;:0.0,&quot;top&quot;:0.0,&quot;right&quot;:0.0,&quot;bottom&quot;:0.0,&quot;leftAbs&quot;:false,&quot;topAbs&quot;:false,&quot;rightAbs&quot;:false,&quot;bottomAbs&quot;:false},{&quot;type&quot;:&quot;frame&quot;,&quot;left&quot;:0.0,&quot;top&quot;:0.0,&quot;right&quot;:0.0,&quot;bottom&quot;:0.0,&quot;leftAbs&quot;:false,&quot;topAbs&quot;:false,&quot;rightAbs&quot;:false,&quot;bottomAbs&quot;:false}]}"/>
  <p:tag name="KSO_WM_SLIDE_BACKGROUND" val="[&quot;general&quot;,&quot;frame&quot;]"/>
  <p:tag name="KSO_WM_SLIDE_RATIO" val="1.777778"/>
  <p:tag name="KSO_WM_SLIDE_ID" val="custom20204461_15"/>
  <p:tag name="KSO_WM_TEMPLATE_SUBCATEGORY" val="0"/>
  <p:tag name="KSO_WM_TEMPLATE_MASTER_TYPE" val="1"/>
  <p:tag name="KSO_WM_TEMPLATE_COLOR_TYPE" val="1"/>
  <p:tag name="KSO_WM_SLIDE_TYPE" val="text"/>
  <p:tag name="KSO_WM_SLIDE_SUBTYPE" val="picTxt"/>
  <p:tag name="KSO_WM_SLIDE_ITEM_CNT" val="0"/>
  <p:tag name="KSO_WM_SLIDE_INDEX" val="15"/>
  <p:tag name="KSO_WM_SLIDE_SIZE" val="959*515"/>
  <p:tag name="KSO_WM_SLIDE_POSITION" val="0*0"/>
  <p:tag name="KSO_WM_TAG_VERSION" val="1.0"/>
  <p:tag name="KSO_WM_BEAUTIFY_FLAG" val="#wm#"/>
  <p:tag name="KSO_WM_TEMPLATE_CATEGORY" val="custom"/>
  <p:tag name="KSO_WM_TEMPLATE_INDEX" val="20204461"/>
  <p:tag name="KSO_WM_SLIDE_LAYOUT" val="a_d_f_i"/>
  <p:tag name="KSO_WM_SLIDE_LAYOUT_CNT" val="1_1_1_1"/>
</p:tagLst>
</file>

<file path=ppt/tags/tag163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custom20204461_15*i*1"/>
  <p:tag name="KSO_WM_TEMPLATE_CATEGORY" val="custom"/>
  <p:tag name="KSO_WM_TEMPLATE_INDEX" val="20204461"/>
  <p:tag name="KSO_WM_UNIT_BK_DARK_LIGHT" val="2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461_15*i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custom20204461_15*i*2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UNIT_ISCONTENTSTITLE" val="0"/>
  <p:tag name="KSO_WM_UNIT_PRESET_TEXT" val="单击此处添加大标题内容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61_7*a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SLIDE_LAYOUT_INFO" val="{&quot;direction&quot;:0,&quot;horizontalAlign&quot;:-1,&quot;verticalAlign&quot;:-1,&quot;type&quot;:0,&quot;diagramDirection&quot;:0,&quot;canSetOverLayout&quot;:0,&quot;isOverLayout&quot;:0,&quot;margin&quot;:{&quot;left&quot;:1.69,&quot;top&quot;:1.69,&quot;right&quot;:1.69,&quot;bottom&quot;:1.69},&quot;edge&quot;:{&quot;left&quot;:true,&quot;top&quot;:true,&quot;right&quot;:true,&quot;bottom&quot;:true},&quot;backgroundInfo&quot;:[{&quot;type&quot;:&quot;general&quot;,&quot;left&quot;:0.0,&quot;top&quot;:0.0,&quot;right&quot;:0.0,&quot;bottom&quot;:0.0,&quot;leftAbs&quot;:false,&quot;topAbs&quot;:false,&quot;rightAbs&quot;:false,&quot;bottomAbs&quot;:false},{&quot;type&quot;:&quot;frame&quot;,&quot;left&quot;:0.0,&quot;top&quot;:0.0,&quot;right&quot;:0.0,&quot;bottom&quot;:0.0,&quot;leftAbs&quot;:false,&quot;topAbs&quot;:false,&quot;rightAbs&quot;:false,&quot;bottomAbs&quot;:false}]}"/>
  <p:tag name="KSO_WM_SLIDE_BACKGROUND" val="[&quot;general&quot;,&quot;frame&quot;]"/>
  <p:tag name="KSO_WM_SLIDE_RATIO" val="1.777778"/>
  <p:tag name="KSO_WM_SLIDE_ID" val="custom20204461_15"/>
  <p:tag name="KSO_WM_TEMPLATE_SUBCATEGORY" val="0"/>
  <p:tag name="KSO_WM_TEMPLATE_MASTER_TYPE" val="1"/>
  <p:tag name="KSO_WM_TEMPLATE_COLOR_TYPE" val="1"/>
  <p:tag name="KSO_WM_SLIDE_TYPE" val="text"/>
  <p:tag name="KSO_WM_SLIDE_SUBTYPE" val="picTxt"/>
  <p:tag name="KSO_WM_SLIDE_ITEM_CNT" val="0"/>
  <p:tag name="KSO_WM_SLIDE_INDEX" val="15"/>
  <p:tag name="KSO_WM_SLIDE_SIZE" val="959*515"/>
  <p:tag name="KSO_WM_SLIDE_POSITION" val="0*0"/>
  <p:tag name="KSO_WM_TAG_VERSION" val="1.0"/>
  <p:tag name="KSO_WM_BEAUTIFY_FLAG" val="#wm#"/>
  <p:tag name="KSO_WM_TEMPLATE_CATEGORY" val="custom"/>
  <p:tag name="KSO_WM_TEMPLATE_INDEX" val="20204461"/>
  <p:tag name="KSO_WM_SLIDE_LAYOUT" val="a_d_f_i"/>
  <p:tag name="KSO_WM_SLIDE_LAYOUT_CNT" val="1_1_1_1"/>
</p:tagLst>
</file>

<file path=ppt/tags/tag169.xml><?xml version="1.0" encoding="utf-8"?>
<p:tagLst xmlns:p="http://schemas.openxmlformats.org/presentationml/2006/main">
  <p:tag name="KSO_WM_UNIT_PRESET_TEXT" val="01"/>
  <p:tag name="KSO_WM_UNIT_NOCLEAR" val="0"/>
  <p:tag name="KSO_WM_UNIT_VALUE" val="1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4461_7*e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461_7*i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71.xml><?xml version="1.0" encoding="utf-8"?>
<p:tagLst xmlns:p="http://schemas.openxmlformats.org/presentationml/2006/main">
  <p:tag name="KSO_WM_UNIT_ISCONTENTSTITLE" val="0"/>
  <p:tag name="KSO_WM_UNIT_PRESET_TEXT" val="单击此处添加大标题内容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61_7*a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SLIDE_ID" val="custom20204461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4461"/>
  <p:tag name="KSO_WM_SLIDE_LAYOUT" val="a_b_e"/>
  <p:tag name="KSO_WM_SLIDE_LAYOUT_CNT" val="1_1_1"/>
</p:tagLst>
</file>

<file path=ppt/tags/tag173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custom20204461_15*i*1"/>
  <p:tag name="KSO_WM_TEMPLATE_CATEGORY" val="custom"/>
  <p:tag name="KSO_WM_TEMPLATE_INDEX" val="20204461"/>
  <p:tag name="KSO_WM_UNIT_BK_DARK_LIGHT" val="2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461_15*i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75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custom20204461_15*i*2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UNIT_ISCONTENTSTITLE" val="0"/>
  <p:tag name="KSO_WM_UNIT_PRESET_TEXT" val="单击此处添加大标题内容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61_7*a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SLIDE_LAYOUT_INFO" val="{&quot;direction&quot;:0,&quot;horizontalAlign&quot;:-1,&quot;verticalAlign&quot;:-1,&quot;type&quot;:0,&quot;diagramDirection&quot;:0,&quot;canSetOverLayout&quot;:0,&quot;isOverLayout&quot;:0,&quot;margin&quot;:{&quot;left&quot;:1.69,&quot;top&quot;:1.69,&quot;right&quot;:1.69,&quot;bottom&quot;:1.69},&quot;edge&quot;:{&quot;left&quot;:true,&quot;top&quot;:true,&quot;right&quot;:true,&quot;bottom&quot;:true},&quot;backgroundInfo&quot;:[{&quot;type&quot;:&quot;general&quot;,&quot;left&quot;:0.0,&quot;top&quot;:0.0,&quot;right&quot;:0.0,&quot;bottom&quot;:0.0,&quot;leftAbs&quot;:false,&quot;topAbs&quot;:false,&quot;rightAbs&quot;:false,&quot;bottomAbs&quot;:false},{&quot;type&quot;:&quot;frame&quot;,&quot;left&quot;:0.0,&quot;top&quot;:0.0,&quot;right&quot;:0.0,&quot;bottom&quot;:0.0,&quot;leftAbs&quot;:false,&quot;topAbs&quot;:false,&quot;rightAbs&quot;:false,&quot;bottomAbs&quot;:false}]}"/>
  <p:tag name="KSO_WM_SLIDE_BACKGROUND" val="[&quot;general&quot;,&quot;frame&quot;]"/>
  <p:tag name="KSO_WM_SLIDE_RATIO" val="1.777778"/>
  <p:tag name="KSO_WM_SLIDE_ID" val="custom20204461_15"/>
  <p:tag name="KSO_WM_TEMPLATE_SUBCATEGORY" val="0"/>
  <p:tag name="KSO_WM_TEMPLATE_MASTER_TYPE" val="1"/>
  <p:tag name="KSO_WM_TEMPLATE_COLOR_TYPE" val="1"/>
  <p:tag name="KSO_WM_SLIDE_TYPE" val="text"/>
  <p:tag name="KSO_WM_SLIDE_SUBTYPE" val="picTxt"/>
  <p:tag name="KSO_WM_SLIDE_ITEM_CNT" val="0"/>
  <p:tag name="KSO_WM_SLIDE_INDEX" val="15"/>
  <p:tag name="KSO_WM_SLIDE_SIZE" val="959*515"/>
  <p:tag name="KSO_WM_SLIDE_POSITION" val="0*0"/>
  <p:tag name="KSO_WM_TAG_VERSION" val="1.0"/>
  <p:tag name="KSO_WM_BEAUTIFY_FLAG" val="#wm#"/>
  <p:tag name="KSO_WM_TEMPLATE_CATEGORY" val="custom"/>
  <p:tag name="KSO_WM_TEMPLATE_INDEX" val="20204461"/>
  <p:tag name="KSO_WM_SLIDE_LAYOUT" val="a_d_f_i"/>
  <p:tag name="KSO_WM_SLIDE_LAYOUT_CNT" val="1_1_1_1"/>
</p:tagLst>
</file>

<file path=ppt/tags/tag178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custom20204461_15*i*1"/>
  <p:tag name="KSO_WM_TEMPLATE_CATEGORY" val="custom"/>
  <p:tag name="KSO_WM_TEMPLATE_INDEX" val="20204461"/>
  <p:tag name="KSO_WM_UNIT_BK_DARK_LIGHT" val="2"/>
  <p:tag name="KSO_WM_UNIT_LAYERLEVEL" val="1"/>
  <p:tag name="KSO_WM_TAG_VERSION" val="1.0"/>
  <p:tag name="KSO_WM_BEAUTIFY_FLAG" val="#wm#"/>
</p:tagLst>
</file>

<file path=ppt/tags/tag179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461_15*i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custom20204461_15*i*2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81.xml><?xml version="1.0" encoding="utf-8"?>
<p:tagLst xmlns:p="http://schemas.openxmlformats.org/presentationml/2006/main">
  <p:tag name="KSO_WM_UNIT_ISCONTENTSTITLE" val="0"/>
  <p:tag name="KSO_WM_UNIT_PRESET_TEXT" val="单击此处添加大标题内容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61_7*a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82.xml><?xml version="1.0" encoding="utf-8"?>
<p:tagLst xmlns:p="http://schemas.openxmlformats.org/presentationml/2006/main">
  <p:tag name="KSO_WM_SLIDE_LAYOUT_INFO" val="{&quot;direction&quot;:0,&quot;horizontalAlign&quot;:-1,&quot;verticalAlign&quot;:-1,&quot;type&quot;:0,&quot;diagramDirection&quot;:0,&quot;canSetOverLayout&quot;:0,&quot;isOverLayout&quot;:0,&quot;margin&quot;:{&quot;left&quot;:1.69,&quot;top&quot;:1.69,&quot;right&quot;:1.69,&quot;bottom&quot;:1.69},&quot;edge&quot;:{&quot;left&quot;:true,&quot;top&quot;:true,&quot;right&quot;:true,&quot;bottom&quot;:true},&quot;backgroundInfo&quot;:[{&quot;type&quot;:&quot;general&quot;,&quot;left&quot;:0.0,&quot;top&quot;:0.0,&quot;right&quot;:0.0,&quot;bottom&quot;:0.0,&quot;leftAbs&quot;:false,&quot;topAbs&quot;:false,&quot;rightAbs&quot;:false,&quot;bottomAbs&quot;:false},{&quot;type&quot;:&quot;frame&quot;,&quot;left&quot;:0.0,&quot;top&quot;:0.0,&quot;right&quot;:0.0,&quot;bottom&quot;:0.0,&quot;leftAbs&quot;:false,&quot;topAbs&quot;:false,&quot;rightAbs&quot;:false,&quot;bottomAbs&quot;:false}]}"/>
  <p:tag name="KSO_WM_SLIDE_BACKGROUND" val="[&quot;general&quot;,&quot;frame&quot;]"/>
  <p:tag name="KSO_WM_SLIDE_RATIO" val="1.777778"/>
  <p:tag name="KSO_WM_SLIDE_ID" val="custom20204461_15"/>
  <p:tag name="KSO_WM_TEMPLATE_SUBCATEGORY" val="0"/>
  <p:tag name="KSO_WM_TEMPLATE_MASTER_TYPE" val="1"/>
  <p:tag name="KSO_WM_TEMPLATE_COLOR_TYPE" val="1"/>
  <p:tag name="KSO_WM_SLIDE_TYPE" val="text"/>
  <p:tag name="KSO_WM_SLIDE_SUBTYPE" val="picTxt"/>
  <p:tag name="KSO_WM_SLIDE_ITEM_CNT" val="0"/>
  <p:tag name="KSO_WM_SLIDE_INDEX" val="15"/>
  <p:tag name="KSO_WM_SLIDE_SIZE" val="959*515"/>
  <p:tag name="KSO_WM_SLIDE_POSITION" val="0*0"/>
  <p:tag name="KSO_WM_TAG_VERSION" val="1.0"/>
  <p:tag name="KSO_WM_BEAUTIFY_FLAG" val="#wm#"/>
  <p:tag name="KSO_WM_TEMPLATE_CATEGORY" val="custom"/>
  <p:tag name="KSO_WM_TEMPLATE_INDEX" val="20204461"/>
  <p:tag name="KSO_WM_SLIDE_LAYOUT" val="a_d_f_i"/>
  <p:tag name="KSO_WM_SLIDE_LAYOUT_CNT" val="1_1_1_1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461_37*i*1"/>
  <p:tag name="KSO_WM_TEMPLATE_CATEGORY" val="custom"/>
  <p:tag name="KSO_WM_TEMPLATE_INDEX" val="20204461"/>
  <p:tag name="KSO_WM_UNIT_LAYERLEVEL" val="1"/>
  <p:tag name="KSO_WM_TAG_VERSION" val="1.0"/>
  <p:tag name="KSO_WM_BEAUTIFY_FLAG" val="#wm#"/>
</p:tagLst>
</file>

<file path=ppt/tags/tag184.xml><?xml version="1.0" encoding="utf-8"?>
<p:tagLst xmlns:p="http://schemas.openxmlformats.org/presentationml/2006/main">
  <p:tag name="KSO_WM_UNIT_ISCONTENTSTITLE" val="0"/>
  <p:tag name="KSO_WM_UNIT_NOCLEAR" val="1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461_37*a*1"/>
  <p:tag name="KSO_WM_TEMPLATE_CATEGORY" val="custom"/>
  <p:tag name="KSO_WM_TEMPLATE_INDEX" val="20204461"/>
  <p:tag name="KSO_WM_UNIT_LAYERLEVEL" val="1"/>
  <p:tag name="KSO_WM_TAG_VERSION" val="1.0"/>
  <p:tag name="KSO_WM_BEAUTIFY_FLAG" val="#wm#"/>
  <p:tag name="KSO_WM_UNIT_PRESET_TEXT" val="谢谢观看"/>
</p:tagLst>
</file>

<file path=ppt/tags/tag185.xml><?xml version="1.0" encoding="utf-8"?>
<p:tagLst xmlns:p="http://schemas.openxmlformats.org/presentationml/2006/main">
  <p:tag name="KSO_WM_SLIDE_ID" val="custom20204461_37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37"/>
  <p:tag name="KSO_WM_TAG_VERSION" val="1.0"/>
  <p:tag name="KSO_WM_BEAUTIFY_FLAG" val="#wm#"/>
  <p:tag name="KSO_WM_TEMPLATE_CATEGORY" val="custom"/>
  <p:tag name="KSO_WM_TEMPLATE_INDEX" val="20204461"/>
  <p:tag name="KSO_WM_SLIDE_LAYOUT" val="a_b"/>
  <p:tag name="KSO_WM_SLIDE_LAYOUT_CNT" val="1_1"/>
</p:tagLst>
</file>

<file path=ppt/tags/tag186.xml><?xml version="1.0" encoding="utf-8"?>
<p:tagLst xmlns:p="http://schemas.openxmlformats.org/presentationml/2006/main">
  <p:tag name="COMMONDATA" val="eyJoZGlkIjoiYjFiNGNlMWIwZmU5MDdiMWJlNGY0Zjc0NzRlOGNlMjgifQ=="/>
  <p:tag name="KSO_WPP_MARK_KEY" val="ed663c18-2a91-466f-9911-8dee13777b2b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3*i*0"/>
  <p:tag name="KSO_WM_UNIT_BK_DARK_LIGHT" val="2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4*i*0"/>
  <p:tag name="KSO_WM_UNIT_BK_DARK_LIGHT" val="2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5*i*0"/>
  <p:tag name="KSO_WM_UNIT_BK_DARK_LIGHT" val="2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WPS主题色">
      <a:dk1>
        <a:srgbClr val="000000"/>
      </a:dk1>
      <a:lt1>
        <a:srgbClr val="FFFFFF"/>
      </a:lt1>
      <a:dk2>
        <a:srgbClr val="EAEDEF"/>
      </a:dk2>
      <a:lt2>
        <a:srgbClr val="FBFCFC"/>
      </a:lt2>
      <a:accent1>
        <a:srgbClr val="5B9BD4"/>
      </a:accent1>
      <a:accent2>
        <a:srgbClr val="3F9FA7"/>
      </a:accent2>
      <a:accent3>
        <a:srgbClr val="50986B"/>
      </a:accent3>
      <a:accent4>
        <a:srgbClr val="808545"/>
      </a:accent4>
      <a:accent5>
        <a:srgbClr val="B96D41"/>
      </a:accent5>
      <a:accent6>
        <a:srgbClr val="D35B5F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WPS 演示</Application>
  <PresentationFormat>宽屏</PresentationFormat>
  <Paragraphs>47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汉仪旗黑-85S</vt:lpstr>
      <vt:lpstr>黑体</vt:lpstr>
      <vt:lpstr>楷体</vt:lpstr>
      <vt:lpstr>Arial Unicode MS</vt:lpstr>
      <vt:lpstr>Calibri</vt:lpstr>
      <vt:lpstr>1_Office 主题​​</vt:lpstr>
      <vt:lpstr> while循环结构的应用</vt:lpstr>
      <vt:lpstr>PowerPoint 演示文稿</vt:lpstr>
      <vt:lpstr>复习for循环语句</vt:lpstr>
      <vt:lpstr>PowerPoint 演示文稿</vt:lpstr>
      <vt:lpstr>PowerPoint 演示文稿</vt:lpstr>
      <vt:lpstr>while循环结构语句</vt:lpstr>
      <vt:lpstr>PowerPoint 演示文稿</vt:lpstr>
      <vt:lpstr>PowerPoint 演示文稿</vt:lpstr>
      <vt:lpstr>谢谢观看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Justiny</dc:creator>
  <cp:lastModifiedBy>Justiny.</cp:lastModifiedBy>
  <cp:revision>144</cp:revision>
  <dcterms:created xsi:type="dcterms:W3CDTF">2022-10-15T08:46:00Z</dcterms:created>
  <dcterms:modified xsi:type="dcterms:W3CDTF">2023-04-19T11:14:33Z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6EA35CD3996347E2AF28B1E3B7A42828</vt:lpwstr>
  </property>
  <property fmtid="{D5CDD505-2E9C-101B-9397-08002B2CF9AE}" pid="3" name="KSOProductBuildVer">
    <vt:lpwstr>2052-11.1.0.14036</vt:lpwstr>
  </property>
</Properties>
</file>