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9" r:id="rId4"/>
    <p:sldId id="258" r:id="rId6"/>
    <p:sldId id="398" r:id="rId7"/>
    <p:sldId id="399" r:id="rId8"/>
    <p:sldId id="339" r:id="rId9"/>
    <p:sldId id="400" r:id="rId10"/>
    <p:sldId id="389" r:id="rId11"/>
    <p:sldId id="260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86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A90FA-0BB9-4762-B9C7-8A3848974C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jpe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63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62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jpeg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75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74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8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3" Type="http://schemas.openxmlformats.org/officeDocument/2006/relationships/tags" Target="../tags/tag87.xml"/><Relationship Id="rId12" Type="http://schemas.openxmlformats.org/officeDocument/2006/relationships/tags" Target="../tags/tag86.xml"/><Relationship Id="rId11" Type="http://schemas.openxmlformats.org/officeDocument/2006/relationships/tags" Target="../tags/tag85.xml"/><Relationship Id="rId10" Type="http://schemas.openxmlformats.org/officeDocument/2006/relationships/tags" Target="../tags/tag84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1" Type="http://schemas.openxmlformats.org/officeDocument/2006/relationships/tags" Target="../tags/tag95.xml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9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98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4" Type="http://schemas.openxmlformats.org/officeDocument/2006/relationships/tags" Target="../tags/tag104.xml"/><Relationship Id="rId13" Type="http://schemas.openxmlformats.org/officeDocument/2006/relationships/tags" Target="../tags/tag103.xml"/><Relationship Id="rId12" Type="http://schemas.openxmlformats.org/officeDocument/2006/relationships/tags" Target="../tags/tag102.xml"/><Relationship Id="rId11" Type="http://schemas.openxmlformats.org/officeDocument/2006/relationships/tags" Target="../tags/tag101.xml"/><Relationship Id="rId10" Type="http://schemas.openxmlformats.org/officeDocument/2006/relationships/tags" Target="../tags/tag100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07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4" Type="http://schemas.openxmlformats.org/officeDocument/2006/relationships/tags" Target="../tags/tag113.xml"/><Relationship Id="rId13" Type="http://schemas.openxmlformats.org/officeDocument/2006/relationships/tags" Target="../tags/tag112.xml"/><Relationship Id="rId12" Type="http://schemas.openxmlformats.org/officeDocument/2006/relationships/tags" Target="../tags/tag11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6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6" Type="http://schemas.openxmlformats.org/officeDocument/2006/relationships/tags" Target="../tags/tag124.xml"/><Relationship Id="rId15" Type="http://schemas.openxmlformats.org/officeDocument/2006/relationships/tags" Target="../tags/tag123.xml"/><Relationship Id="rId14" Type="http://schemas.openxmlformats.org/officeDocument/2006/relationships/tags" Target="../tags/tag122.xml"/><Relationship Id="rId13" Type="http://schemas.openxmlformats.org/officeDocument/2006/relationships/tags" Target="../tags/tag121.xml"/><Relationship Id="rId12" Type="http://schemas.openxmlformats.org/officeDocument/2006/relationships/tags" Target="../tags/tag120.xml"/><Relationship Id="rId11" Type="http://schemas.openxmlformats.org/officeDocument/2006/relationships/tags" Target="../tags/tag119.xml"/><Relationship Id="rId10" Type="http://schemas.openxmlformats.org/officeDocument/2006/relationships/tags" Target="../tags/tag118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27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3" Type="http://schemas.openxmlformats.org/officeDocument/2006/relationships/tags" Target="../tags/tag132.xml"/><Relationship Id="rId12" Type="http://schemas.openxmlformats.org/officeDocument/2006/relationships/tags" Target="../tags/tag13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8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7.xml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image" Target="file:///C:\Users\1V994W2\PycharmProjects\PPT_Background_Generation/pic_temp/pic_half_right.png" TargetMode="External"/><Relationship Id="rId3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21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20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29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28.xml"/><Relationship Id="rId15" Type="http://schemas.openxmlformats.org/officeDocument/2006/relationships/tags" Target="../tags/tag37.xml"/><Relationship Id="rId14" Type="http://schemas.openxmlformats.org/officeDocument/2006/relationships/tags" Target="../tags/tag36.xml"/><Relationship Id="rId13" Type="http://schemas.openxmlformats.org/officeDocument/2006/relationships/tags" Target="../tags/tag35.xml"/><Relationship Id="rId12" Type="http://schemas.openxmlformats.org/officeDocument/2006/relationships/tags" Target="../tags/tag34.xml"/><Relationship Id="rId11" Type="http://schemas.openxmlformats.org/officeDocument/2006/relationships/tags" Target="../tags/tag33.xml"/><Relationship Id="rId10" Type="http://schemas.openxmlformats.org/officeDocument/2006/relationships/tags" Target="../tags/tag3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image" Target="file:///C:\Users\1V994W2\Documents\Tencent%20Files\574576071\FileRecv\&#25340;&#35013;&#32032;&#26448;\forleft%201-23\\13\subject_holdright_91,155,213_0_staid_full_0.png" TargetMode="External"/><Relationship Id="rId3" Type="http://schemas.openxmlformats.org/officeDocument/2006/relationships/image" Target="../media/image5.png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8" Type="http://schemas.openxmlformats.org/officeDocument/2006/relationships/tags" Target="../tags/tag49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48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47.xml"/><Relationship Id="rId13" Type="http://schemas.openxmlformats.org/officeDocument/2006/relationships/tags" Target="../tags/tag54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tags" Target="../tags/tag5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tags" Target="../tags/tag57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56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55.xml"/><Relationship Id="rId12" Type="http://schemas.openxmlformats.org/officeDocument/2006/relationships/tags" Target="../tags/tag61.xml"/><Relationship Id="rId11" Type="http://schemas.openxmlformats.org/officeDocument/2006/relationships/tags" Target="../tags/tag60.xml"/><Relationship Id="rId10" Type="http://schemas.openxmlformats.org/officeDocument/2006/relationships/tags" Target="../tags/tag5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8"/>
            </p:custDataLst>
          </p:nvPr>
        </p:nvSpPr>
        <p:spPr>
          <a:xfrm>
            <a:off x="919798" y="1988288"/>
            <a:ext cx="4825365" cy="1638833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5400"/>
              <a:buFont typeface="Arial" panose="020B0604020202020204" pitchFamily="34" charset="0"/>
              <a:buNone/>
              <a:defRPr sz="5400" b="0" spc="600">
                <a:solidFill>
                  <a:schemeClr val="tx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9"/>
            </p:custDataLst>
          </p:nvPr>
        </p:nvSpPr>
        <p:spPr>
          <a:xfrm>
            <a:off x="919797" y="3831591"/>
            <a:ext cx="4826000" cy="370205"/>
          </a:xfrm>
        </p:spPr>
        <p:txBody>
          <a:bodyPr vert="horz" wrap="square" lIns="0" tIns="0" rIns="0" b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Arial" panose="020B0604020202020204" pitchFamily="34" charset="0"/>
              <a:buNone/>
              <a:defRPr sz="2000" b="0" spc="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991235" y="3571875"/>
            <a:ext cx="4826000" cy="1090930"/>
          </a:xfrm>
        </p:spPr>
        <p:txBody>
          <a:bodyPr vert="horz" wrap="square" lIns="0" tIns="0" rIns="0" bIns="0" anchor="t" anchorCtr="0">
            <a:normAutofit/>
          </a:bodyPr>
          <a:lstStyle>
            <a:lvl1pPr marL="342900" marR="0" indent="-342900" algn="l" rtl="0" eaLnBrk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None/>
              <a:defRPr sz="1800" b="0" spc="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800"/>
              <a:buFont typeface="Arial" panose="020B0604020202020204" pitchFamily="34" charset="0"/>
              <a:buNone/>
            </a:pPr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9"/>
            </p:custDataLst>
          </p:nvPr>
        </p:nvSpPr>
        <p:spPr>
          <a:xfrm>
            <a:off x="991235" y="2195195"/>
            <a:ext cx="4359910" cy="1172210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6600"/>
              <a:buFont typeface="Arial" panose="020B0604020202020204" pitchFamily="34" charset="0"/>
              <a:buNone/>
              <a:defRPr sz="6600" b="0" spc="700">
                <a:solidFill>
                  <a:schemeClr val="tx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0"/>
            <a:ext cx="10852237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/>
          <p:nvPr userDrawn="1">
            <p:custDataLst>
              <p:tags r:id="rId3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256246"/>
            <a:ext cx="720090" cy="601754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6"/>
            </p:custDataLst>
          </p:nvPr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6246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797" y="5504055"/>
            <a:ext cx="1620202" cy="13539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4055"/>
            <a:ext cx="1620202" cy="13539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55" y="1397000"/>
            <a:ext cx="3612445" cy="4064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8"/>
            </p:custDataLst>
          </p:nvPr>
        </p:nvSpPr>
        <p:spPr>
          <a:xfrm>
            <a:off x="2599056" y="3495041"/>
            <a:ext cx="5089525" cy="714375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ts val="3200"/>
              <a:buNone/>
              <a:defRPr sz="3200" b="0" spc="300">
                <a:solidFill>
                  <a:schemeClr val="tx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9"/>
            </p:custDataLst>
          </p:nvPr>
        </p:nvSpPr>
        <p:spPr>
          <a:xfrm>
            <a:off x="2599056" y="4326255"/>
            <a:ext cx="5089525" cy="960120"/>
          </a:xfrm>
        </p:spPr>
        <p:txBody>
          <a:bodyPr vert="horz" wrap="square" lIns="0" tIns="0" rIns="0" b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 panose="020B0604020202020204" pitchFamily="34" charset="0"/>
              <a:buNone/>
              <a:defRPr sz="1600" b="0" spc="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94560"/>
            <a:ext cx="4389120" cy="2468880"/>
          </a:xfrm>
          <a:prstGeom prst="rect">
            <a:avLst/>
          </a:prstGeom>
        </p:spPr>
      </p:pic>
      <p:sp>
        <p:nvSpPr>
          <p:cNvPr id="6" name="任意多边形 6"/>
          <p:cNvSpPr/>
          <p:nvPr userDrawn="1">
            <p:custDataLst>
              <p:tags r:id="rId5"/>
            </p:custDataLst>
          </p:nvPr>
        </p:nvSpPr>
        <p:spPr>
          <a:xfrm>
            <a:off x="4878000" y="0"/>
            <a:ext cx="7314000" cy="6858000"/>
          </a:xfrm>
          <a:custGeom>
            <a:avLst/>
            <a:gdLst>
              <a:gd name="connsiteX0" fmla="*/ 1714500 w 7314000"/>
              <a:gd name="connsiteY0" fmla="*/ 0 h 6858000"/>
              <a:gd name="connsiteX1" fmla="*/ 7314000 w 7314000"/>
              <a:gd name="connsiteY1" fmla="*/ 0 h 6858000"/>
              <a:gd name="connsiteX2" fmla="*/ 7314000 w 7314000"/>
              <a:gd name="connsiteY2" fmla="*/ 6858000 h 6858000"/>
              <a:gd name="connsiteX3" fmla="*/ 0 w 7314000"/>
              <a:gd name="connsiteY3" fmla="*/ 6858000 h 6858000"/>
              <a:gd name="connsiteX4" fmla="*/ 1714500 w 731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4000" h="6858000">
                <a:moveTo>
                  <a:pt x="1714500" y="0"/>
                </a:moveTo>
                <a:lnTo>
                  <a:pt x="7314000" y="0"/>
                </a:lnTo>
                <a:lnTo>
                  <a:pt x="7314000" y="6858000"/>
                </a:lnTo>
                <a:lnTo>
                  <a:pt x="0" y="6858000"/>
                </a:lnTo>
                <a:lnTo>
                  <a:pt x="171450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69882" y="443230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38.xml"/><Relationship Id="rId23" Type="http://schemas.openxmlformats.org/officeDocument/2006/relationships/tags" Target="../tags/tag137.xml"/><Relationship Id="rId22" Type="http://schemas.openxmlformats.org/officeDocument/2006/relationships/tags" Target="../tags/tag136.xml"/><Relationship Id="rId21" Type="http://schemas.openxmlformats.org/officeDocument/2006/relationships/tags" Target="../tags/tag135.xml"/><Relationship Id="rId20" Type="http://schemas.openxmlformats.org/officeDocument/2006/relationships/tags" Target="../tags/tag134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33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142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tags" Target="../tags/tag150.xml"/><Relationship Id="rId7" Type="http://schemas.openxmlformats.org/officeDocument/2006/relationships/tags" Target="../tags/tag149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6.xml"/><Relationship Id="rId10" Type="http://schemas.openxmlformats.org/officeDocument/2006/relationships/tags" Target="../tags/tag152.xml"/><Relationship Id="rId1" Type="http://schemas.openxmlformats.org/officeDocument/2006/relationships/tags" Target="../tags/tag143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56.xml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61.xml"/><Relationship Id="rId8" Type="http://schemas.openxmlformats.org/officeDocument/2006/relationships/tags" Target="../tags/tag160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159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158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62.xml"/><Relationship Id="rId10" Type="http://schemas.openxmlformats.org/officeDocument/2006/relationships/image" Target="../media/image6.png"/><Relationship Id="rId1" Type="http://schemas.openxmlformats.org/officeDocument/2006/relationships/tags" Target="../tags/tag15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tags" Target="../tags/tag166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165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164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68.xml"/><Relationship Id="rId10" Type="http://schemas.openxmlformats.org/officeDocument/2006/relationships/image" Target="../media/image7.png"/><Relationship Id="rId1" Type="http://schemas.openxmlformats.org/officeDocument/2006/relationships/tags" Target="../tags/tag163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8" Type="http://schemas.openxmlformats.org/officeDocument/2006/relationships/tags" Target="../tags/tag176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175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174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7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82.xml"/><Relationship Id="rId8" Type="http://schemas.openxmlformats.org/officeDocument/2006/relationships/tags" Target="../tags/tag181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180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179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78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7" name="直接连接符 16"/>
          <p:cNvCxnSpPr/>
          <p:nvPr>
            <p:custDataLst>
              <p:tags r:id="rId1"/>
            </p:custDataLst>
          </p:nvPr>
        </p:nvCxnSpPr>
        <p:spPr>
          <a:xfrm flipV="1">
            <a:off x="604202" y="2804795"/>
            <a:ext cx="0" cy="13970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副标题 3"/>
          <p:cNvSpPr>
            <a:spLocks noGrp="1"/>
          </p:cNvSpPr>
          <p:nvPr>
            <p:ph type="subTitle" idx="13"/>
            <p:custDataLst>
              <p:tags r:id="rId2"/>
            </p:custDataLst>
          </p:nvPr>
        </p:nvSpPr>
        <p:spPr>
          <a:xfrm>
            <a:off x="1338705" y="3410584"/>
            <a:ext cx="4826000" cy="370205"/>
          </a:xfrm>
        </p:spPr>
        <p:txBody>
          <a:bodyPr wrap="square">
            <a:normAutofit/>
          </a:bodyPr>
          <a:p>
            <a:pPr algn="ctr"/>
            <a:r>
              <a:rPr lang="zh-CN" altLang="en-US" dirty="0">
                <a:solidFill>
                  <a:schemeClr val="bg1"/>
                </a:solidFill>
              </a:rPr>
              <a:t>杨健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 idx="14"/>
            <p:custDataLst>
              <p:tags r:id="rId3"/>
            </p:custDataLst>
          </p:nvPr>
        </p:nvSpPr>
        <p:spPr>
          <a:xfrm>
            <a:off x="81280" y="1671955"/>
            <a:ext cx="7341235" cy="1617345"/>
          </a:xfrm>
        </p:spPr>
        <p:txBody>
          <a:bodyPr wrap="square">
            <a:normAutofit fontScale="90000"/>
          </a:bodyPr>
          <a:p>
            <a:pPr algn="ctr"/>
            <a:br>
              <a:rPr lang="en-US" altLang="zh-CN" sz="4400" dirty="0">
                <a:solidFill>
                  <a:schemeClr val="bg1"/>
                </a:solidFill>
              </a:rPr>
            </a:br>
            <a:r>
              <a:rPr lang="en-US" altLang="zh-CN" sz="4400" dirty="0">
                <a:solidFill>
                  <a:schemeClr val="bg1"/>
                </a:solidFill>
              </a:rPr>
              <a:t>while</a:t>
            </a:r>
            <a:r>
              <a:rPr lang="zh-CN" altLang="en-US" sz="4400" dirty="0">
                <a:solidFill>
                  <a:schemeClr val="bg1"/>
                </a:solidFill>
              </a:rPr>
              <a:t>循环实现猜数字游戏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>
            <p:custDataLst>
              <p:tags r:id="rId1"/>
            </p:custDataLst>
          </p:nvPr>
        </p:nvSpPr>
        <p:spPr>
          <a:xfrm>
            <a:off x="7965390" y="519430"/>
            <a:ext cx="1659890" cy="706755"/>
          </a:xfrm>
          <a:prstGeom prst="rect">
            <a:avLst/>
          </a:prstGeom>
          <a:noFill/>
        </p:spPr>
        <p:txBody>
          <a:bodyPr wrap="square" lIns="0" rtlCol="0">
            <a:normAutofit/>
          </a:bodyPr>
          <a:lstStyle>
            <a:defPPr>
              <a:defRPr lang="zh-CN"/>
            </a:defPPr>
            <a:lvl1pPr>
              <a:defRPr sz="4000" b="1" spc="6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b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  <a:sym typeface="Arial" panose="020B0604020202020204" pitchFamily="34" charset="0"/>
              </a:rPr>
              <a:t>目录</a:t>
            </a:r>
            <a:endParaRPr lang="zh-CN" altLang="en-US" b="0">
              <a:solidFill>
                <a:schemeClr val="tx1">
                  <a:lumMod val="85000"/>
                  <a:lumOff val="15000"/>
                </a:schemeClr>
              </a:solidFill>
              <a:ea typeface="汉仪旗黑-85S" panose="00020600040101010101" pitchFamily="18" charset="-122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5915343" y="1480185"/>
            <a:ext cx="5755436" cy="1138456"/>
            <a:chOff x="2891" y="2500"/>
            <a:chExt cx="6926" cy="1370"/>
          </a:xfrm>
        </p:grpSpPr>
        <p:sp>
          <p:nvSpPr>
            <p:cNvPr id="90" name="文本框 89"/>
            <p:cNvSpPr txBox="1"/>
            <p:nvPr>
              <p:custDataLst>
                <p:tags r:id="rId3"/>
              </p:custDataLst>
            </p:nvPr>
          </p:nvSpPr>
          <p:spPr>
            <a:xfrm>
              <a:off x="4407" y="2500"/>
              <a:ext cx="5410" cy="521"/>
            </a:xfrm>
            <a:prstGeom prst="rect">
              <a:avLst/>
            </a:prstGeom>
            <a:noFill/>
          </p:spPr>
          <p:txBody>
            <a:bodyPr wrap="square" lIns="91440" tIns="45720" rIns="91440" bIns="0" anchor="b">
              <a:noAutofit/>
            </a:bodyPr>
            <a:lstStyle/>
            <a:p>
              <a:pPr>
                <a:lnSpc>
                  <a:spcPct val="160000"/>
                </a:lnSpc>
              </a:pPr>
              <a:r>
                <a:rPr lang="zh-CN" altLang="en-US" sz="2000" b="1" spc="200" dirty="0">
                  <a:solidFill>
                    <a:schemeClr val="tx1">
                      <a:lumMod val="85000"/>
                      <a:lumOff val="1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猜数字游戏的效果</a:t>
              </a:r>
              <a:endParaRPr lang="zh-CN" altLang="en-US" sz="20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88" name="文本框 87"/>
            <p:cNvSpPr txBox="1"/>
            <p:nvPr>
              <p:custDataLst>
                <p:tags r:id="rId4"/>
              </p:custDataLst>
            </p:nvPr>
          </p:nvSpPr>
          <p:spPr>
            <a:xfrm>
              <a:off x="2891" y="2719"/>
              <a:ext cx="1120" cy="822"/>
            </a:xfrm>
            <a:prstGeom prst="rect">
              <a:avLst/>
            </a:prstGeom>
            <a:noFill/>
          </p:spPr>
          <p:txBody>
            <a:bodyPr wrap="square" rtlCol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j-lt"/>
                  <a:sym typeface="Arial" panose="020B0604020202020204" pitchFamily="34" charset="0"/>
                </a:rPr>
                <a:t>01</a:t>
              </a:r>
              <a:endParaRPr lang="en-US" altLang="zh-CN" sz="2800" b="1" spc="300" dirty="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j-lt"/>
                <a:sym typeface="Arial" panose="020B0604020202020204" pitchFamily="34" charset="0"/>
              </a:endParaRPr>
            </a:p>
          </p:txBody>
        </p:sp>
        <p:cxnSp>
          <p:nvCxnSpPr>
            <p:cNvPr id="89" name="直接连接符 88"/>
            <p:cNvCxnSpPr/>
            <p:nvPr>
              <p:custDataLst>
                <p:tags r:id="rId5"/>
              </p:custDataLst>
            </p:nvPr>
          </p:nvCxnSpPr>
          <p:spPr>
            <a:xfrm>
              <a:off x="4075" y="2630"/>
              <a:ext cx="0" cy="124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>
            <p:custDataLst>
              <p:tags r:id="rId6"/>
            </p:custDataLst>
          </p:nvPr>
        </p:nvGrpSpPr>
        <p:grpSpPr>
          <a:xfrm>
            <a:off x="5915343" y="3069037"/>
            <a:ext cx="5757098" cy="1137625"/>
            <a:chOff x="2891" y="4446"/>
            <a:chExt cx="6928" cy="1369"/>
          </a:xfrm>
        </p:grpSpPr>
        <p:sp>
          <p:nvSpPr>
            <p:cNvPr id="75" name="文本框 74"/>
            <p:cNvSpPr txBox="1"/>
            <p:nvPr>
              <p:custDataLst>
                <p:tags r:id="rId7"/>
              </p:custDataLst>
            </p:nvPr>
          </p:nvSpPr>
          <p:spPr>
            <a:xfrm>
              <a:off x="2891" y="4784"/>
              <a:ext cx="1120" cy="822"/>
            </a:xfrm>
            <a:prstGeom prst="rect">
              <a:avLst/>
            </a:prstGeom>
            <a:noFill/>
          </p:spPr>
          <p:txBody>
            <a:bodyPr wrap="square" rtlCol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cs typeface="+mj-lt"/>
                  <a:sym typeface="Arial" panose="020B0604020202020204" pitchFamily="34" charset="0"/>
                </a:rPr>
                <a:t>02</a:t>
              </a:r>
              <a:endParaRPr lang="en-US" altLang="zh-CN" sz="2800" b="1" spc="300" dirty="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j-lt"/>
                <a:sym typeface="Arial" panose="020B0604020202020204" pitchFamily="34" charset="0"/>
              </a:endParaRPr>
            </a:p>
          </p:txBody>
        </p:sp>
        <p:cxnSp>
          <p:nvCxnSpPr>
            <p:cNvPr id="76" name="直接连接符 75"/>
            <p:cNvCxnSpPr/>
            <p:nvPr>
              <p:custDataLst>
                <p:tags r:id="rId8"/>
              </p:custDataLst>
            </p:nvPr>
          </p:nvCxnSpPr>
          <p:spPr>
            <a:xfrm>
              <a:off x="4075" y="4575"/>
              <a:ext cx="0" cy="124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文本框 79"/>
            <p:cNvSpPr txBox="1"/>
            <p:nvPr>
              <p:custDataLst>
                <p:tags r:id="rId9"/>
              </p:custDataLst>
            </p:nvPr>
          </p:nvSpPr>
          <p:spPr>
            <a:xfrm>
              <a:off x="4409" y="4446"/>
              <a:ext cx="5410" cy="521"/>
            </a:xfrm>
            <a:prstGeom prst="rect">
              <a:avLst/>
            </a:prstGeom>
            <a:noFill/>
          </p:spPr>
          <p:txBody>
            <a:bodyPr wrap="square" lIns="91440" tIns="45720" rIns="91440" bIns="0" anchor="b"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 spc="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分析猜数字游戏的实现逻辑</a:t>
              </a:r>
              <a:endParaRPr lang="zh-CN" altLang="en-US" sz="2000" b="1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1059004" y="1101357"/>
            <a:ext cx="1472565" cy="1367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 anchorCtr="0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zh-CN" sz="8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+mn-lt"/>
              </a:rPr>
              <a:t>01</a:t>
            </a:r>
            <a:endParaRPr lang="en-US" altLang="zh-CN" sz="8800" b="1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7" name="文本占位符 8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59639" y="2469147"/>
            <a:ext cx="1471930" cy="447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0" rIns="0" bIns="0" rtlCol="0" anchor="ctr">
            <a:normAutofit/>
          </a:bodyPr>
          <a:lstStyle>
            <a:lvl1pPr mar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sz="1600" b="1" u="none" strike="noStrike" kern="1200" cap="none" spc="11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Part One</a:t>
            </a:r>
            <a:endParaRPr lang="en-US" altLang="zh-CN" spc="200">
              <a:solidFill>
                <a:schemeClr val="tx1">
                  <a:lumMod val="85000"/>
                  <a:lumOff val="15000"/>
                </a:schemeClr>
              </a:solidFill>
              <a:uFillTx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ctrTitle" idx="14"/>
            <p:custDataLst>
              <p:tags r:id="rId3"/>
            </p:custDataLst>
          </p:nvPr>
        </p:nvSpPr>
        <p:spPr>
          <a:xfrm>
            <a:off x="1059640" y="3024773"/>
            <a:ext cx="5089525" cy="714375"/>
          </a:xfrm>
        </p:spPr>
        <p:txBody>
          <a:bodyPr wrap="square">
            <a:norm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猜数字游戏的效果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6" name="图片 5"/>
          <p:cNvPicPr/>
          <p:nvPr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4" name="标题 5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836930" y="2795905"/>
            <a:ext cx="7358380" cy="7143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ts val="3200"/>
              <a:buNone/>
              <a:defRPr sz="3200" b="0" u="none" strike="noStrike" kern="1200" cap="none" spc="300" normalizeH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456055" y="993775"/>
            <a:ext cx="9653905" cy="5272405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6" name="图片 5"/>
          <p:cNvPicPr/>
          <p:nvPr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4" name="标题 5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836930" y="2795905"/>
            <a:ext cx="7358380" cy="7143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ts val="3200"/>
              <a:buNone/>
              <a:defRPr sz="3200" b="0" u="none" strike="noStrike" kern="1200" cap="none" spc="300" normalizeH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974850" y="502285"/>
            <a:ext cx="6124575" cy="5649595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1059004" y="1101357"/>
            <a:ext cx="1472565" cy="1367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 anchorCtr="0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zh-CN" sz="8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+mn-lt"/>
              </a:rPr>
              <a:t>02</a:t>
            </a:r>
            <a:endParaRPr lang="en-US" altLang="zh-CN" sz="8800" b="1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7" name="文本占位符 8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59639" y="2469147"/>
            <a:ext cx="1471930" cy="447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0" rIns="0" bIns="0" rtlCol="0" anchor="ctr">
            <a:normAutofit/>
          </a:bodyPr>
          <a:lstStyle>
            <a:lvl1pPr mar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sz="1600" b="1" u="none" strike="noStrike" kern="1200" cap="none" spc="11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</a:rPr>
              <a:t>Part Two</a:t>
            </a:r>
            <a:endParaRPr lang="en-US" altLang="zh-CN" spc="200">
              <a:solidFill>
                <a:schemeClr val="tx1">
                  <a:lumMod val="85000"/>
                  <a:lumOff val="15000"/>
                </a:schemeClr>
              </a:solidFill>
              <a:uFillTx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ctrTitle" idx="14"/>
            <p:custDataLst>
              <p:tags r:id="rId3"/>
            </p:custDataLst>
          </p:nvPr>
        </p:nvSpPr>
        <p:spPr>
          <a:xfrm>
            <a:off x="1351740" y="3071763"/>
            <a:ext cx="5089525" cy="714375"/>
          </a:xfrm>
        </p:spPr>
        <p:txBody>
          <a:bodyPr wrap="square">
            <a:norm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while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循环结构语句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6" name="图片 5"/>
          <p:cNvPicPr/>
          <p:nvPr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4" name="标题 5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836930" y="2795905"/>
            <a:ext cx="7358380" cy="7143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ts val="3200"/>
              <a:buNone/>
              <a:defRPr sz="3200" b="0" u="none" strike="noStrike" kern="1200" cap="none" spc="300" normalizeH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0125" y="789940"/>
            <a:ext cx="1036256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猜数字游戏分析：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 b="1">
                <a:solidFill>
                  <a:srgbClr val="FF0000"/>
                </a:solidFill>
              </a:rPr>
              <a:t>1、需要提供一个随机生成的随机数</a:t>
            </a:r>
            <a:endParaRPr lang="zh-CN" altLang="en-US" sz="3200" b="1">
              <a:solidFill>
                <a:srgbClr val="FF0000"/>
              </a:solidFill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  <a:p>
            <a:r>
              <a:rPr lang="zh-CN" altLang="en-US" sz="3200" b="1">
                <a:solidFill>
                  <a:srgbClr val="FF0000"/>
                </a:solidFill>
              </a:rPr>
              <a:t>2、用户需要输入要猜的数字</a:t>
            </a:r>
            <a:endParaRPr lang="zh-CN" altLang="en-US" sz="3200" b="1">
              <a:solidFill>
                <a:srgbClr val="FF0000"/>
              </a:solidFill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  <a:p>
            <a:r>
              <a:rPr lang="zh-CN" altLang="en-US" sz="3200" b="1">
                <a:solidFill>
                  <a:srgbClr val="FF0000"/>
                </a:solidFill>
              </a:rPr>
              <a:t>3、用户猜的数字和提供的随机数进行比较</a:t>
            </a:r>
            <a:endParaRPr lang="zh-CN" altLang="en-US" sz="3200" b="1">
              <a:solidFill>
                <a:srgbClr val="FF0000"/>
              </a:solidFill>
            </a:endParaRPr>
          </a:p>
          <a:p>
            <a:r>
              <a:rPr lang="zh-CN" altLang="en-US" sz="3200" b="1">
                <a:solidFill>
                  <a:srgbClr val="FF0000"/>
                </a:solidFill>
              </a:rPr>
              <a:t>  三种情况：猜对了、猜大了、猜小了</a:t>
            </a:r>
            <a:endParaRPr lang="zh-CN" altLang="en-US" sz="3200" b="1">
              <a:solidFill>
                <a:srgbClr val="FF0000"/>
              </a:solidFill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  <a:p>
            <a:r>
              <a:rPr lang="zh-CN" altLang="en-US" sz="3200" b="1">
                <a:solidFill>
                  <a:srgbClr val="FF0000"/>
                </a:solidFill>
              </a:rPr>
              <a:t>4、猜对之后就不用再猜了 （循环不知道要执行多少次）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6" name="图片 5"/>
          <p:cNvPicPr/>
          <p:nvPr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601754"/>
          </a:xfrm>
          <a:prstGeom prst="rect">
            <a:avLst/>
          </a:prstGeom>
        </p:spPr>
      </p:pic>
      <p:pic>
        <p:nvPicPr>
          <p:cNvPr id="7" name="图片 6"/>
          <p:cNvPicPr/>
          <p:nvPr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601754"/>
          </a:xfrm>
          <a:prstGeom prst="rect">
            <a:avLst/>
          </a:prstGeom>
        </p:spPr>
      </p:pic>
      <p:sp>
        <p:nvSpPr>
          <p:cNvPr id="4" name="标题 5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836930" y="2795905"/>
            <a:ext cx="7358380" cy="7143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Pts val="3200"/>
              <a:buNone/>
              <a:defRPr sz="3200" b="0" u="none" strike="noStrike" kern="1200" cap="none" spc="300" normalizeH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>
            <p:custDataLst>
              <p:tags r:id="rId1"/>
            </p:custDataLst>
          </p:nvPr>
        </p:nvCxnSpPr>
        <p:spPr>
          <a:xfrm flipV="1">
            <a:off x="532765" y="2342833"/>
            <a:ext cx="0" cy="228601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2"/>
          <p:cNvSpPr>
            <a:spLocks noGrp="1"/>
          </p:cNvSpPr>
          <p:nvPr>
            <p:ph type="title" idx="13"/>
            <p:custDataLst>
              <p:tags r:id="rId2"/>
            </p:custDataLst>
          </p:nvPr>
        </p:nvSpPr>
        <p:spPr>
          <a:xfrm>
            <a:off x="991235" y="2195195"/>
            <a:ext cx="4416608" cy="1172210"/>
          </a:xfrm>
        </p:spPr>
        <p:txBody>
          <a:bodyPr wrap="square"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谢谢观看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61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6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TEMPLATE_SUBCATEGORY" val="0"/>
  <p:tag name="KSO_WM_TEMPLATE_COLOR_TYPE" val="1"/>
  <p:tag name="KSO_WM_TEMPLATE_MASTER_THUMB_INDEX" val="12"/>
  <p:tag name="KSO_WM_TEMPLATE_THUMBS_INDEX" val="1、4、7、9、12、15、17、18、19、20、21、22、25、29、31、35、36、37"/>
  <p:tag name="KSO_WM_TAG_VERSION" val="1.0"/>
  <p:tag name="KSO_WM_BEAUTIFY_FLAG" val="#wm#"/>
  <p:tag name="KSO_WM_TEMPLATE_CATEGORY" val="custom"/>
  <p:tag name="KSO_WM_TEMPLATE_INDEX" val="20204461"/>
  <p:tag name="KSO_WM_TEMPLATE_MASTER_TYPE" val="1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1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ISCONTENTSTITLE" val="0"/>
  <p:tag name="KSO_WM_UNIT_PRESET_TEXT" val="单击此处添加副标题内容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461_1*b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ISCONTENTSTITLE" val="0"/>
  <p:tag name="KSO_WM_UNIT_PRESET_TEXT" val="互联网科技工作总结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1*a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TEMPLATE_THUMBS_INDEX" val="1、4、7、9、12、15、17、18、19、20、21、22、25、29、31、35、36、37"/>
  <p:tag name="KSO_WM_SLIDE_ID" val="custom2020446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61"/>
  <p:tag name="KSO_WM_SLIDE_LAYOUT" val="a_b"/>
  <p:tag name="KSO_WM_SLIDE_LAYOUT_CNT" val="1_1"/>
</p:tagLst>
</file>

<file path=ppt/tags/tag143.xml><?xml version="1.0" encoding="utf-8"?>
<p:tagLst xmlns:p="http://schemas.openxmlformats.org/presentationml/2006/main">
  <p:tag name="KSO_WM_UNIT_ISCONTENTSTITLE" val="1"/>
  <p:tag name="KSO_WM_UNIT_PRESET_TEXT" val="目录"/>
  <p:tag name="KSO_WM_UNIT_NOCLEAR" val="0"/>
  <p:tag name="KSO_WM_UNIT_VALUE" val="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4461_4*a*1"/>
  <p:tag name="KSO_WM_TEMPLATE_CATEGORY" val="custom"/>
  <p:tag name="KSO_WM_TEMPLATE_INDEX" val="20204461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4461_4*i*1"/>
  <p:tag name="KSO_WM_TEMPLATE_CATEGORY" val="custom"/>
  <p:tag name="KSO_WM_TEMPLATE_INDEX" val="20204461"/>
  <p:tag name="KSO_WM_UNIT_LAYERLEVEL" val="1"/>
  <p:tag name="KSO_WM_TAG_VERSION" val="1.0"/>
  <p:tag name="KSO_WM_BEAUTIFY_FLAG" val="#wm#"/>
  <p:tag name="KSO_WM_UNIT_USESOURCEFORMAT_APPLY" val="1"/>
</p:tagLst>
</file>

<file path=ppt/tags/tag145.xml><?xml version="1.0" encoding="utf-8"?>
<p:tagLst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04461_4*l_h_a*1_1_1"/>
  <p:tag name="KSO_WM_TEMPLATE_CATEGORY" val="custom"/>
  <p:tag name="KSO_WM_TEMPLATE_INDEX" val="2020446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04461_4*l_h_i*1_1_1"/>
  <p:tag name="KSO_WM_TEMPLATE_CATEGORY" val="custom"/>
  <p:tag name="KSO_WM_TEMPLATE_INDEX" val="20204461"/>
  <p:tag name="KSO_WM_UNIT_LAYERLEVEL" val="1_1_1"/>
  <p:tag name="KSO_WM_TAG_VERSION" val="1.0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4461_4*l_h_i*1_1_1"/>
  <p:tag name="KSO_WM_TEMPLATE_CATEGORY" val="custom"/>
  <p:tag name="KSO_WM_TEMPLATE_INDEX" val="2020446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USESOURCEFORMAT_APPLY" val="1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4461_4*i*2"/>
  <p:tag name="KSO_WM_TEMPLATE_CATEGORY" val="custom"/>
  <p:tag name="KSO_WM_TEMPLATE_INDEX" val="20204461"/>
  <p:tag name="KSO_WM_UNIT_LAYERLEVEL" val="1"/>
  <p:tag name="KSO_WM_TAG_VERSION" val="1.0"/>
  <p:tag name="KSO_WM_BEAUTIFY_FLAG" val="#wm#"/>
  <p:tag name="KSO_WM_UNIT_USESOURCEFORMAT_APPLY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4461_4*l_h_i*1_2_1"/>
  <p:tag name="KSO_WM_TEMPLATE_CATEGORY" val="custom"/>
  <p:tag name="KSO_WM_TEMPLATE_INDEX" val="20204461"/>
  <p:tag name="KSO_WM_UNIT_LAYERLEVEL" val="1_1_1"/>
  <p:tag name="KSO_WM_TAG_VERSION" val="1.0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4461_4*l_h_i*1_2_1"/>
  <p:tag name="KSO_WM_TEMPLATE_CATEGORY" val="custom"/>
  <p:tag name="KSO_WM_TEMPLATE_INDEX" val="20204461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USESOURCEFORMAT_APPLY" val="1"/>
</p:tagLst>
</file>

<file path=ppt/tags/tag151.xml><?xml version="1.0" encoding="utf-8"?>
<p:tagLst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custom20204461_4*l_h_a*1_2_1"/>
  <p:tag name="KSO_WM_TEMPLATE_CATEGORY" val="custom"/>
  <p:tag name="KSO_WM_TEMPLATE_INDEX" val="2020446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52.xml><?xml version="1.0" encoding="utf-8"?>
<p:tagLst xmlns:p="http://schemas.openxmlformats.org/presentationml/2006/main">
  <p:tag name="KSO_WM_SLIDE_ID" val="custom20204461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461"/>
  <p:tag name="KSO_WM_SLIDE_LAYOUT" val="a_l"/>
  <p:tag name="KSO_WM_SLIDE_LAYOUT_CNT" val="1_1"/>
</p:tagLst>
</file>

<file path=ppt/tags/tag153.xml><?xml version="1.0" encoding="utf-8"?>
<p:tagLst xmlns:p="http://schemas.openxmlformats.org/presentationml/2006/main">
  <p:tag name="KSO_WM_UNIT_PRESET_TEXT" val="01"/>
  <p:tag name="KSO_WM_UNIT_NOCLEAR" val="0"/>
  <p:tag name="KSO_WM_UNIT_VALUE" val="1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461_7*e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7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ISCONTENTSTITLE" val="0"/>
  <p:tag name="KSO_WM_UNIT_PRESET_TEXT" val="单击此处添加大标题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7*a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ID" val="custom2020446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61"/>
  <p:tag name="KSO_WM_SLIDE_LAYOUT" val="a_b_e"/>
  <p:tag name="KSO_WM_SLIDE_LAYOUT_CNT" val="1_1_1"/>
</p:tagLst>
</file>

<file path=ppt/tags/tag157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BK_DARK_LIGHT" val="2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61_15*i*2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ISCONTENTSTITLE" val="0"/>
  <p:tag name="KSO_WM_UNIT_PRESET_TEXT" val="单击此处添加大标题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7*a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margin&quot;:{&quot;left&quot;:1.69,&quot;top&quot;:1.69,&quot;right&quot;:1.69,&quot;bottom&quot;:1.69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}"/>
  <p:tag name="KSO_WM_SLIDE_BACKGROUND" val="[&quot;general&quot;,&quot;frame&quot;]"/>
  <p:tag name="KSO_WM_SLIDE_RATIO" val="1.777778"/>
  <p:tag name="KSO_WM_SLIDE_ID" val="custom20204461_15"/>
  <p:tag name="KSO_WM_TEMPLATE_SUBCATEGORY" val="0"/>
  <p:tag name="KSO_WM_TEMPLATE_MASTER_TYPE" val="1"/>
  <p:tag name="KSO_WM_TEMPLATE_COLOR_TYPE" val="1"/>
  <p:tag name="KSO_WM_SLIDE_TYPE" val="text"/>
  <p:tag name="KSO_WM_SLIDE_SUBTYPE" val="picTxt"/>
  <p:tag name="KSO_WM_SLIDE_ITEM_CNT" val="0"/>
  <p:tag name="KSO_WM_SLIDE_INDEX" val="15"/>
  <p:tag name="KSO_WM_SLIDE_SIZE" val="959*515"/>
  <p:tag name="KSO_WM_SLIDE_POSITION" val="0*0"/>
  <p:tag name="KSO_WM_TAG_VERSION" val="1.0"/>
  <p:tag name="KSO_WM_BEAUTIFY_FLAG" val="#wm#"/>
  <p:tag name="KSO_WM_TEMPLATE_CATEGORY" val="custom"/>
  <p:tag name="KSO_WM_TEMPLATE_INDEX" val="20204461"/>
  <p:tag name="KSO_WM_SLIDE_LAYOUT" val="a_d_f_i"/>
  <p:tag name="KSO_WM_SLIDE_LAYOUT_CNT" val="1_1_1_1"/>
</p:tagLst>
</file>

<file path=ppt/tags/tag163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BK_DARK_LIGHT" val="2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61_15*i*2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ISCONTENTSTITLE" val="0"/>
  <p:tag name="KSO_WM_UNIT_PRESET_TEXT" val="单击此处添加大标题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7*a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margin&quot;:{&quot;left&quot;:1.69,&quot;top&quot;:1.69,&quot;right&quot;:1.69,&quot;bottom&quot;:1.69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}"/>
  <p:tag name="KSO_WM_SLIDE_BACKGROUND" val="[&quot;general&quot;,&quot;frame&quot;]"/>
  <p:tag name="KSO_WM_SLIDE_RATIO" val="1.777778"/>
  <p:tag name="KSO_WM_SLIDE_ID" val="custom20204461_15"/>
  <p:tag name="KSO_WM_TEMPLATE_SUBCATEGORY" val="0"/>
  <p:tag name="KSO_WM_TEMPLATE_MASTER_TYPE" val="1"/>
  <p:tag name="KSO_WM_TEMPLATE_COLOR_TYPE" val="1"/>
  <p:tag name="KSO_WM_SLIDE_TYPE" val="text"/>
  <p:tag name="KSO_WM_SLIDE_SUBTYPE" val="picTxt"/>
  <p:tag name="KSO_WM_SLIDE_ITEM_CNT" val="0"/>
  <p:tag name="KSO_WM_SLIDE_INDEX" val="15"/>
  <p:tag name="KSO_WM_SLIDE_SIZE" val="959*515"/>
  <p:tag name="KSO_WM_SLIDE_POSITION" val="0*0"/>
  <p:tag name="KSO_WM_TAG_VERSION" val="1.0"/>
  <p:tag name="KSO_WM_BEAUTIFY_FLAG" val="#wm#"/>
  <p:tag name="KSO_WM_TEMPLATE_CATEGORY" val="custom"/>
  <p:tag name="KSO_WM_TEMPLATE_INDEX" val="20204461"/>
  <p:tag name="KSO_WM_SLIDE_LAYOUT" val="a_d_f_i"/>
  <p:tag name="KSO_WM_SLIDE_LAYOUT_CNT" val="1_1_1_1"/>
</p:tagLst>
</file>

<file path=ppt/tags/tag169.xml><?xml version="1.0" encoding="utf-8"?>
<p:tagLst xmlns:p="http://schemas.openxmlformats.org/presentationml/2006/main">
  <p:tag name="KSO_WM_UNIT_PRESET_TEXT" val="01"/>
  <p:tag name="KSO_WM_UNIT_NOCLEAR" val="0"/>
  <p:tag name="KSO_WM_UNIT_VALUE" val="1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461_7*e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7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ISCONTENTSTITLE" val="0"/>
  <p:tag name="KSO_WM_UNIT_PRESET_TEXT" val="单击此处添加大标题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7*a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ID" val="custom2020446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61"/>
  <p:tag name="KSO_WM_SLIDE_LAYOUT" val="a_b_e"/>
  <p:tag name="KSO_WM_SLIDE_LAYOUT_CNT" val="1_1_1"/>
</p:tagLst>
</file>

<file path=ppt/tags/tag173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BK_DARK_LIGHT" val="2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61_15*i*2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ISCONTENTSTITLE" val="0"/>
  <p:tag name="KSO_WM_UNIT_PRESET_TEXT" val="单击此处添加大标题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7*a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margin&quot;:{&quot;left&quot;:1.69,&quot;top&quot;:1.69,&quot;right&quot;:1.69,&quot;bottom&quot;:1.69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}"/>
  <p:tag name="KSO_WM_SLIDE_BACKGROUND" val="[&quot;general&quot;,&quot;frame&quot;]"/>
  <p:tag name="KSO_WM_SLIDE_RATIO" val="1.777778"/>
  <p:tag name="KSO_WM_SLIDE_ID" val="custom20204461_15"/>
  <p:tag name="KSO_WM_TEMPLATE_SUBCATEGORY" val="0"/>
  <p:tag name="KSO_WM_TEMPLATE_MASTER_TYPE" val="1"/>
  <p:tag name="KSO_WM_TEMPLATE_COLOR_TYPE" val="1"/>
  <p:tag name="KSO_WM_SLIDE_TYPE" val="text"/>
  <p:tag name="KSO_WM_SLIDE_SUBTYPE" val="picTxt"/>
  <p:tag name="KSO_WM_SLIDE_ITEM_CNT" val="0"/>
  <p:tag name="KSO_WM_SLIDE_INDEX" val="15"/>
  <p:tag name="KSO_WM_SLIDE_SIZE" val="959*515"/>
  <p:tag name="KSO_WM_SLIDE_POSITION" val="0*0"/>
  <p:tag name="KSO_WM_TAG_VERSION" val="1.0"/>
  <p:tag name="KSO_WM_BEAUTIFY_FLAG" val="#wm#"/>
  <p:tag name="KSO_WM_TEMPLATE_CATEGORY" val="custom"/>
  <p:tag name="KSO_WM_TEMPLATE_INDEX" val="20204461"/>
  <p:tag name="KSO_WM_SLIDE_LAYOUT" val="a_d_f_i"/>
  <p:tag name="KSO_WM_SLIDE_LAYOUT_CNT" val="1_1_1_1"/>
</p:tagLst>
</file>

<file path=ppt/tags/tag178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BK_DARK_LIGHT" val="2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15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4461_15*i*2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ISCONTENTSTITLE" val="0"/>
  <p:tag name="KSO_WM_UNIT_PRESET_TEXT" val="单击此处添加大标题内容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7*a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margin&quot;:{&quot;left&quot;:1.69,&quot;top&quot;:1.69,&quot;right&quot;:1.69,&quot;bottom&quot;:1.69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}"/>
  <p:tag name="KSO_WM_SLIDE_BACKGROUND" val="[&quot;general&quot;,&quot;frame&quot;]"/>
  <p:tag name="KSO_WM_SLIDE_RATIO" val="1.777778"/>
  <p:tag name="KSO_WM_SLIDE_ID" val="custom20204461_15"/>
  <p:tag name="KSO_WM_TEMPLATE_SUBCATEGORY" val="0"/>
  <p:tag name="KSO_WM_TEMPLATE_MASTER_TYPE" val="1"/>
  <p:tag name="KSO_WM_TEMPLATE_COLOR_TYPE" val="1"/>
  <p:tag name="KSO_WM_SLIDE_TYPE" val="text"/>
  <p:tag name="KSO_WM_SLIDE_SUBTYPE" val="picTxt"/>
  <p:tag name="KSO_WM_SLIDE_ITEM_CNT" val="0"/>
  <p:tag name="KSO_WM_SLIDE_INDEX" val="15"/>
  <p:tag name="KSO_WM_SLIDE_SIZE" val="959*515"/>
  <p:tag name="KSO_WM_SLIDE_POSITION" val="0*0"/>
  <p:tag name="KSO_WM_TAG_VERSION" val="1.0"/>
  <p:tag name="KSO_WM_BEAUTIFY_FLAG" val="#wm#"/>
  <p:tag name="KSO_WM_TEMPLATE_CATEGORY" val="custom"/>
  <p:tag name="KSO_WM_TEMPLATE_INDEX" val="20204461"/>
  <p:tag name="KSO_WM_SLIDE_LAYOUT" val="a_d_f_i"/>
  <p:tag name="KSO_WM_SLIDE_LAYOUT_CNT" val="1_1_1_1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461_37*i*1"/>
  <p:tag name="KSO_WM_TEMPLATE_CATEGORY" val="custom"/>
  <p:tag name="KSO_WM_TEMPLATE_INDEX" val="20204461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ISCONTENTSTITLE" val="0"/>
  <p:tag name="KSO_WM_UNIT_NOCLEAR" val="1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461_37*a*1"/>
  <p:tag name="KSO_WM_TEMPLATE_CATEGORY" val="custom"/>
  <p:tag name="KSO_WM_TEMPLATE_INDEX" val="20204461"/>
  <p:tag name="KSO_WM_UNIT_LAYERLEVEL" val="1"/>
  <p:tag name="KSO_WM_TAG_VERSION" val="1.0"/>
  <p:tag name="KSO_WM_BEAUTIFY_FLAG" val="#wm#"/>
  <p:tag name="KSO_WM_UNIT_PRESET_TEXT" val="谢谢观看"/>
</p:tagLst>
</file>

<file path=ppt/tags/tag185.xml><?xml version="1.0" encoding="utf-8"?>
<p:tagLst xmlns:p="http://schemas.openxmlformats.org/presentationml/2006/main">
  <p:tag name="KSO_WM_SLIDE_ID" val="custom20204461_37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37"/>
  <p:tag name="KSO_WM_TAG_VERSION" val="1.0"/>
  <p:tag name="KSO_WM_BEAUTIFY_FLAG" val="#wm#"/>
  <p:tag name="KSO_WM_TEMPLATE_CATEGORY" val="custom"/>
  <p:tag name="KSO_WM_TEMPLATE_INDEX" val="20204461"/>
  <p:tag name="KSO_WM_SLIDE_LAYOUT" val="a_b"/>
  <p:tag name="KSO_WM_SLIDE_LAYOUT_CNT" val="1_1"/>
</p:tagLst>
</file>

<file path=ppt/tags/tag186.xml><?xml version="1.0" encoding="utf-8"?>
<p:tagLst xmlns:p="http://schemas.openxmlformats.org/presentationml/2006/main">
  <p:tag name="COMMONDATA" val="eyJoZGlkIjoiYjFiNGNlMWIwZmU5MDdiMWJlNGY0Zjc0NzRlOGNlMjgifQ=="/>
  <p:tag name="KSO_WPP_MARK_KEY" val="ed663c18-2a91-466f-9911-8dee13777b2b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WPS主题色">
      <a:dk1>
        <a:srgbClr val="000000"/>
      </a:dk1>
      <a:lt1>
        <a:srgbClr val="FFFFFF"/>
      </a:lt1>
      <a:dk2>
        <a:srgbClr val="EAEDEF"/>
      </a:dk2>
      <a:lt2>
        <a:srgbClr val="FBFCFC"/>
      </a:lt2>
      <a:accent1>
        <a:srgbClr val="5B9BD4"/>
      </a:accent1>
      <a:accent2>
        <a:srgbClr val="3F9FA7"/>
      </a:accent2>
      <a:accent3>
        <a:srgbClr val="50986B"/>
      </a:accent3>
      <a:accent4>
        <a:srgbClr val="808545"/>
      </a:accent4>
      <a:accent5>
        <a:srgbClr val="B96D41"/>
      </a:accent5>
      <a:accent6>
        <a:srgbClr val="D35B5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WPS 演示</Application>
  <PresentationFormat>宽屏</PresentationFormat>
  <Paragraphs>47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汉仪旗黑-85S</vt:lpstr>
      <vt:lpstr>黑体</vt:lpstr>
      <vt:lpstr>楷体</vt:lpstr>
      <vt:lpstr>Arial Unicode MS</vt:lpstr>
      <vt:lpstr>Calibri</vt:lpstr>
      <vt:lpstr>1_Office 主题​​</vt:lpstr>
      <vt:lpstr> while循环结构的应用</vt:lpstr>
      <vt:lpstr>PowerPoint 演示文稿</vt:lpstr>
      <vt:lpstr>复习for循环语句</vt:lpstr>
      <vt:lpstr>PowerPoint 演示文稿</vt:lpstr>
      <vt:lpstr>PowerPoint 演示文稿</vt:lpstr>
      <vt:lpstr>while循环结构语句</vt:lpstr>
      <vt:lpstr>PowerPoint 演示文稿</vt:lpstr>
      <vt:lpstr>PowerPoint 演示文稿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Justiny</dc:creator>
  <cp:lastModifiedBy>Justiny.</cp:lastModifiedBy>
  <cp:revision>144</cp:revision>
  <dcterms:created xsi:type="dcterms:W3CDTF">2022-10-15T08:46:00Z</dcterms:created>
  <dcterms:modified xsi:type="dcterms:W3CDTF">2023-04-19T11:14:33Z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6EA35CD3996347E2AF28B1E3B7A42828</vt:lpwstr>
  </property>
  <property fmtid="{D5CDD505-2E9C-101B-9397-08002B2CF9AE}" pid="3" name="KSOProductBuildVer">
    <vt:lpwstr>2052-11.1.0.14036</vt:lpwstr>
  </property>
</Properties>
</file>