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3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07" r:id="rId15"/>
    <p:sldId id="305" r:id="rId17"/>
    <p:sldId id="306" r:id="rId18"/>
    <p:sldId id="308" r:id="rId19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全品文教" initials="批注" lastIdx="1" clrIdx="0"/>
  <p:cmAuthor id="2" name="作者" initials="作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32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1" Type="http://schemas.openxmlformats.org/officeDocument/2006/relationships/slideLayout" Target="../slideLayouts/slideLayout7.xml"/><Relationship Id="rId20" Type="http://schemas.openxmlformats.org/officeDocument/2006/relationships/tags" Target="../tags/tag22.xml"/><Relationship Id="rId2" Type="http://schemas.openxmlformats.org/officeDocument/2006/relationships/tags" Target="../tags/tag4.xml"/><Relationship Id="rId19" Type="http://schemas.openxmlformats.org/officeDocument/2006/relationships/tags" Target="../tags/tag21.xml"/><Relationship Id="rId18" Type="http://schemas.openxmlformats.org/officeDocument/2006/relationships/tags" Target="../tags/tag20.xml"/><Relationship Id="rId17" Type="http://schemas.openxmlformats.org/officeDocument/2006/relationships/tags" Target="../tags/tag19.xml"/><Relationship Id="rId16" Type="http://schemas.openxmlformats.org/officeDocument/2006/relationships/tags" Target="../tags/tag18.xml"/><Relationship Id="rId15" Type="http://schemas.openxmlformats.org/officeDocument/2006/relationships/tags" Target="../tags/tag17.xml"/><Relationship Id="rId14" Type="http://schemas.openxmlformats.org/officeDocument/2006/relationships/tags" Target="../tags/tag16.xml"/><Relationship Id="rId13" Type="http://schemas.openxmlformats.org/officeDocument/2006/relationships/tags" Target="../tags/tag15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755466" y="1817569"/>
            <a:ext cx="2865613" cy="1098838"/>
          </a:xfrm>
        </p:spPr>
        <p:txBody>
          <a:bodyPr/>
          <a:p>
            <a:r>
              <a:rPr lang="zh-CN" altLang="en-US"/>
              <a:t>酸和碱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285355" y="3392805"/>
            <a:ext cx="4813300" cy="743585"/>
          </a:xfrm>
        </p:spPr>
        <p:txBody>
          <a:bodyPr>
            <a:noAutofit/>
          </a:bodyPr>
          <a:p>
            <a:pPr algn="r"/>
            <a:r>
              <a:rPr lang="zh-CN" altLang="en-US" sz="3735"/>
              <a:t>课题</a:t>
            </a:r>
            <a:r>
              <a:rPr lang="en-US" altLang="zh-CN" sz="3735"/>
              <a:t>1 </a:t>
            </a:r>
            <a:r>
              <a:rPr lang="zh-CN" altLang="en-US" sz="3735"/>
              <a:t>第</a:t>
            </a:r>
            <a:r>
              <a:rPr lang="en-US" altLang="zh-CN" sz="3735"/>
              <a:t>2</a:t>
            </a:r>
            <a:r>
              <a:rPr lang="zh-CN" altLang="en-US" sz="3735"/>
              <a:t>课时</a:t>
            </a:r>
            <a:r>
              <a:rPr lang="en-US" altLang="zh-CN" sz="3735"/>
              <a:t> </a:t>
            </a:r>
            <a:endParaRPr lang="en-US" altLang="zh-CN" sz="3735"/>
          </a:p>
        </p:txBody>
      </p:sp>
      <p:sp>
        <p:nvSpPr>
          <p:cNvPr id="5" name="文本框 4"/>
          <p:cNvSpPr txBox="1"/>
          <p:nvPr/>
        </p:nvSpPr>
        <p:spPr>
          <a:xfrm>
            <a:off x="5378037" y="4394113"/>
            <a:ext cx="6813979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zh-CN" altLang="en-US" sz="4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酸的化学性质</a:t>
            </a:r>
            <a:r>
              <a:rPr lang="en-US" altLang="zh-CN" sz="4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      </a:t>
            </a:r>
            <a:endParaRPr lang="en-US" altLang="zh-CN" sz="48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0278" y="846562"/>
            <a:ext cx="2428787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265" b="1">
                <a:solidFill>
                  <a:schemeClr val="bg1">
                    <a:lumMod val="65000"/>
                  </a:schemeClr>
                </a:solidFill>
              </a:rPr>
              <a:t>第十单元</a:t>
            </a:r>
            <a:r>
              <a:rPr lang="en-US" altLang="zh-CN" sz="4265" b="1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altLang="zh-CN" sz="4265" b="1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7" name="图片 4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907" y="3056936"/>
            <a:ext cx="1373124" cy="3801064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448" y="3109423"/>
            <a:ext cx="2151114" cy="33989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教学流程</a:t>
            </a:r>
            <a:r>
              <a:rPr lang="en-US" altLang="zh-CN">
                <a:sym typeface="+mn-ea"/>
              </a:rPr>
              <a:t>--</a:t>
            </a:r>
            <a:r>
              <a:rPr lang="zh-CN" altLang="en-US">
                <a:sym typeface="+mn-ea"/>
              </a:rPr>
              <a:t>环节二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05585" y="1577975"/>
            <a:ext cx="7105650" cy="48571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教学流程</a:t>
            </a:r>
            <a:r>
              <a:rPr lang="en-US" altLang="zh-CN">
                <a:sym typeface="+mn-ea"/>
              </a:rPr>
              <a:t>--</a:t>
            </a:r>
            <a:r>
              <a:rPr lang="zh-CN" altLang="en-US">
                <a:sym typeface="+mn-ea"/>
              </a:rPr>
              <a:t>环节二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945005"/>
            <a:ext cx="6819265" cy="42837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教学流程</a:t>
            </a:r>
            <a:r>
              <a:rPr lang="en-US" altLang="zh-CN"/>
              <a:t>--</a:t>
            </a:r>
            <a:r>
              <a:rPr lang="zh-CN" altLang="en-US"/>
              <a:t>环节三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2038350"/>
            <a:ext cx="10631170" cy="17386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05987" y="300762"/>
            <a:ext cx="4611224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735"/>
              <a:t>课堂</a:t>
            </a:r>
            <a:r>
              <a:rPr lang="zh-CN" altLang="zh-CN" sz="3735"/>
              <a:t>小结</a:t>
            </a:r>
            <a:endParaRPr lang="zh-CN" altLang="zh-CN" sz="3735"/>
          </a:p>
        </p:txBody>
      </p:sp>
      <p:sp>
        <p:nvSpPr>
          <p:cNvPr id="5" name="矩形 4"/>
          <p:cNvSpPr/>
          <p:nvPr/>
        </p:nvSpPr>
        <p:spPr>
          <a:xfrm>
            <a:off x="506150" y="1779474"/>
            <a:ext cx="726350" cy="434709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酸的化学性质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53877" y="1267304"/>
            <a:ext cx="9924248" cy="134434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3200">
                <a:solidFill>
                  <a:schemeClr val="tx1"/>
                </a:solidFill>
              </a:rPr>
              <a:t>与指示剂</a:t>
            </a:r>
            <a:endParaRPr lang="zh-CN" altLang="en-US" sz="3200">
              <a:solidFill>
                <a:schemeClr val="tx1"/>
              </a:solidFill>
            </a:endParaRPr>
          </a:p>
          <a:p>
            <a:pPr algn="ctr"/>
            <a:r>
              <a:rPr lang="zh-CN" altLang="en-US" sz="3200">
                <a:solidFill>
                  <a:schemeClr val="tx1"/>
                </a:solidFill>
              </a:rPr>
              <a:t>酸能使紫色石蕊溶液变红，不能使无色酚酞溶液变色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53877" y="2819052"/>
            <a:ext cx="9944566" cy="61460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酸 </a:t>
            </a:r>
            <a:r>
              <a:rPr lang="en-US" altLang="zh-CN" sz="3200">
                <a:solidFill>
                  <a:schemeClr val="tx1"/>
                </a:solidFill>
              </a:rPr>
              <a:t>+ </a:t>
            </a:r>
            <a:r>
              <a:rPr lang="zh-CN" altLang="en-US" sz="3200">
                <a:solidFill>
                  <a:schemeClr val="tx1"/>
                </a:solidFill>
              </a:rPr>
              <a:t>活泼的金属 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金属化合物 </a:t>
            </a:r>
            <a:r>
              <a:rPr lang="en-US" altLang="zh-C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氢气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39485" y="3682545"/>
            <a:ext cx="9958957" cy="63576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酸 </a:t>
            </a:r>
            <a:r>
              <a:rPr lang="en-US" altLang="zh-CN" sz="3200">
                <a:solidFill>
                  <a:schemeClr val="tx1"/>
                </a:solidFill>
              </a:rPr>
              <a:t>+ </a:t>
            </a:r>
            <a:r>
              <a:rPr lang="zh-CN" altLang="en-US" sz="3200">
                <a:solidFill>
                  <a:schemeClr val="tx1"/>
                </a:solidFill>
              </a:rPr>
              <a:t>金属氧化物 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金属化合物 </a:t>
            </a:r>
            <a:r>
              <a:rPr lang="en-US" altLang="zh-C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水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1290913" y="1934395"/>
            <a:ext cx="562964" cy="101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1297686" y="4027096"/>
            <a:ext cx="562964" cy="101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1262130" y="3121275"/>
            <a:ext cx="562964" cy="101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60650" y="4567203"/>
            <a:ext cx="9958957" cy="6188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酸 </a:t>
            </a:r>
            <a:r>
              <a:rPr lang="en-US" altLang="zh-CN" sz="3200">
                <a:solidFill>
                  <a:schemeClr val="tx1"/>
                </a:solidFill>
              </a:rPr>
              <a:t>+ </a:t>
            </a:r>
            <a:r>
              <a:rPr lang="zh-CN" altLang="en-US" sz="3200">
                <a:solidFill>
                  <a:schemeClr val="tx1"/>
                </a:solidFill>
              </a:rPr>
              <a:t>碳酸盐 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金属化合物 </a:t>
            </a:r>
            <a:r>
              <a:rPr lang="en-US" altLang="zh-C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水</a:t>
            </a:r>
            <a:r>
              <a:rPr lang="en-US" altLang="zh-C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二氧化碳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1297686" y="4893976"/>
            <a:ext cx="562964" cy="101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8" grpId="0" bldLvl="0" animBg="1"/>
      <p:bldP spid="9" grpId="0" bldLvl="0" animBg="1"/>
      <p:bldP spid="2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" name="文本框 101"/>
          <p:cNvSpPr txBox="1"/>
          <p:nvPr>
            <p:custDataLst>
              <p:tags r:id="rId1"/>
            </p:custDataLst>
          </p:nvPr>
        </p:nvSpPr>
        <p:spPr>
          <a:xfrm>
            <a:off x="209007" y="1677886"/>
            <a:ext cx="11773986" cy="137989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defPPr>
              <a:defRPr lang="zh-CN"/>
            </a:defPPr>
            <a:lvl1pPr marR="0" defTabSz="914400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 kumimoji="0" sz="2800" strike="noStrike" cap="none" spc="0" normalizeH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sz="3735" noProof="1">
                <a:solidFill>
                  <a:schemeClr val="tx1"/>
                </a:solidFill>
              </a:rPr>
              <a:t>1</a:t>
            </a:r>
            <a:r>
              <a:rPr lang="zh-CN" altLang="en-US" sz="3735" noProof="1">
                <a:solidFill>
                  <a:schemeClr val="tx1"/>
                </a:solidFill>
              </a:rPr>
              <a:t>、</a:t>
            </a:r>
            <a:r>
              <a:rPr lang="zh-CN" altLang="en-US" sz="3735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蚂蚁能分泌出蚁酸。蚁酸的化学性质与盐酸相似，能腐蚀很多物质。下列最不容易被蚁酸腐蚀的是（　　）</a:t>
            </a:r>
            <a:endParaRPr lang="zh-CN" altLang="en-US" sz="3735" noProof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03" name="组合 102"/>
          <p:cNvGrpSpPr/>
          <p:nvPr>
            <p:custDataLst>
              <p:tags r:id="rId2"/>
            </p:custDataLst>
          </p:nvPr>
        </p:nvGrpSpPr>
        <p:grpSpPr>
          <a:xfrm>
            <a:off x="843578" y="3340045"/>
            <a:ext cx="3743490" cy="792503"/>
            <a:chOff x="1069340" y="2651668"/>
            <a:chExt cx="2807964" cy="594451"/>
          </a:xfrm>
        </p:grpSpPr>
        <p:sp>
          <p:nvSpPr>
            <p:cNvPr id="104" name="圆角矩形 1"/>
            <p:cNvSpPr/>
            <p:nvPr>
              <p:custDataLst>
                <p:tags r:id="rId3"/>
              </p:custDataLst>
            </p:nvPr>
          </p:nvSpPr>
          <p:spPr>
            <a:xfrm>
              <a:off x="1069340" y="2651668"/>
              <a:ext cx="2807964" cy="594451"/>
            </a:xfrm>
            <a:prstGeom prst="roundRect">
              <a:avLst>
                <a:gd name="adj" fmla="val 50000"/>
              </a:avLst>
            </a:prstGeom>
            <a:solidFill>
              <a:srgbClr val="ECF8FF"/>
            </a:solidFill>
            <a:ln w="12700" cap="flat" cmpd="sng" algn="ctr">
              <a:solidFill>
                <a:srgbClr val="D8EFFD"/>
              </a:solidFill>
              <a:prstDash val="solid"/>
              <a:miter lim="800000"/>
            </a:ln>
            <a:effectLst/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105" name="椭圆 104"/>
            <p:cNvSpPr/>
            <p:nvPr>
              <p:custDataLst>
                <p:tags r:id="rId4"/>
              </p:custDataLst>
            </p:nvPr>
          </p:nvSpPr>
          <p:spPr>
            <a:xfrm>
              <a:off x="1133650" y="2692356"/>
              <a:ext cx="531083" cy="531083"/>
            </a:xfrm>
            <a:prstGeom prst="ellipse">
              <a:avLst/>
            </a:prstGeom>
            <a:solidFill>
              <a:srgbClr val="2196F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A</a:t>
              </a:r>
              <a:endPara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06" name="文本框 105"/>
            <p:cNvSpPr txBox="1"/>
            <p:nvPr>
              <p:custDataLst>
                <p:tags r:id="rId5"/>
              </p:custDataLst>
            </p:nvPr>
          </p:nvSpPr>
          <p:spPr>
            <a:xfrm>
              <a:off x="1831854" y="2724455"/>
              <a:ext cx="1667322" cy="4377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E4688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镀锌水管 </a:t>
              </a: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0E468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07" name="组合 106"/>
          <p:cNvGrpSpPr/>
          <p:nvPr>
            <p:custDataLst>
              <p:tags r:id="rId6"/>
            </p:custDataLst>
          </p:nvPr>
        </p:nvGrpSpPr>
        <p:grpSpPr>
          <a:xfrm>
            <a:off x="6485207" y="3297954"/>
            <a:ext cx="3743490" cy="792503"/>
            <a:chOff x="1069340" y="2651668"/>
            <a:chExt cx="2807964" cy="594451"/>
          </a:xfrm>
        </p:grpSpPr>
        <p:sp>
          <p:nvSpPr>
            <p:cNvPr id="108" name="圆角矩形 1"/>
            <p:cNvSpPr/>
            <p:nvPr>
              <p:custDataLst>
                <p:tags r:id="rId7"/>
              </p:custDataLst>
            </p:nvPr>
          </p:nvSpPr>
          <p:spPr>
            <a:xfrm>
              <a:off x="1069340" y="2651668"/>
              <a:ext cx="2807964" cy="594451"/>
            </a:xfrm>
            <a:prstGeom prst="roundRect">
              <a:avLst>
                <a:gd name="adj" fmla="val 50000"/>
              </a:avLst>
            </a:prstGeom>
            <a:solidFill>
              <a:srgbClr val="ECF8FF"/>
            </a:solidFill>
            <a:ln w="12700" cap="flat" cmpd="sng" algn="ctr">
              <a:solidFill>
                <a:srgbClr val="D8EFFD"/>
              </a:solidFill>
              <a:prstDash val="solid"/>
              <a:miter lim="800000"/>
            </a:ln>
            <a:effectLst/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109" name="椭圆 108"/>
            <p:cNvSpPr/>
            <p:nvPr>
              <p:custDataLst>
                <p:tags r:id="rId8"/>
              </p:custDataLst>
            </p:nvPr>
          </p:nvSpPr>
          <p:spPr>
            <a:xfrm>
              <a:off x="1133650" y="2692356"/>
              <a:ext cx="531083" cy="531083"/>
            </a:xfrm>
            <a:prstGeom prst="ellipse">
              <a:avLst/>
            </a:prstGeom>
            <a:solidFill>
              <a:srgbClr val="2196F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B</a:t>
              </a:r>
              <a:endPara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10" name="文本框 109"/>
            <p:cNvSpPr txBox="1"/>
            <p:nvPr>
              <p:custDataLst>
                <p:tags r:id="rId9"/>
              </p:custDataLst>
            </p:nvPr>
          </p:nvSpPr>
          <p:spPr>
            <a:xfrm>
              <a:off x="1831854" y="2724455"/>
              <a:ext cx="1811338" cy="4377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E4688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铜制塑像 </a:t>
              </a: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0E468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11" name="组合 110"/>
          <p:cNvGrpSpPr/>
          <p:nvPr>
            <p:custDataLst>
              <p:tags r:id="rId10"/>
            </p:custDataLst>
          </p:nvPr>
        </p:nvGrpSpPr>
        <p:grpSpPr>
          <a:xfrm>
            <a:off x="843578" y="4276545"/>
            <a:ext cx="3743490" cy="792503"/>
            <a:chOff x="1069340" y="2651668"/>
            <a:chExt cx="2807964" cy="594451"/>
          </a:xfrm>
        </p:grpSpPr>
        <p:sp>
          <p:nvSpPr>
            <p:cNvPr id="112" name="圆角矩形 1"/>
            <p:cNvSpPr/>
            <p:nvPr>
              <p:custDataLst>
                <p:tags r:id="rId11"/>
              </p:custDataLst>
            </p:nvPr>
          </p:nvSpPr>
          <p:spPr>
            <a:xfrm>
              <a:off x="1069340" y="2651668"/>
              <a:ext cx="2807964" cy="594451"/>
            </a:xfrm>
            <a:prstGeom prst="roundRect">
              <a:avLst>
                <a:gd name="adj" fmla="val 50000"/>
              </a:avLst>
            </a:prstGeom>
            <a:solidFill>
              <a:srgbClr val="ECF8FF"/>
            </a:solidFill>
            <a:ln w="12700" cap="flat" cmpd="sng" algn="ctr">
              <a:solidFill>
                <a:srgbClr val="D8EFFD"/>
              </a:solidFill>
              <a:prstDash val="solid"/>
              <a:miter lim="800000"/>
            </a:ln>
            <a:effectLst/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113" name="椭圆 112"/>
            <p:cNvSpPr/>
            <p:nvPr>
              <p:custDataLst>
                <p:tags r:id="rId12"/>
              </p:custDataLst>
            </p:nvPr>
          </p:nvSpPr>
          <p:spPr>
            <a:xfrm>
              <a:off x="1133650" y="2692356"/>
              <a:ext cx="531083" cy="531083"/>
            </a:xfrm>
            <a:prstGeom prst="ellipse">
              <a:avLst/>
            </a:prstGeom>
            <a:solidFill>
              <a:srgbClr val="2196F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C</a:t>
              </a:r>
              <a:endPara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14" name="文本框 113"/>
            <p:cNvSpPr txBox="1"/>
            <p:nvPr>
              <p:custDataLst>
                <p:tags r:id="rId13"/>
              </p:custDataLst>
            </p:nvPr>
          </p:nvSpPr>
          <p:spPr>
            <a:xfrm>
              <a:off x="1831854" y="2724455"/>
              <a:ext cx="1811338" cy="4377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E4688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大理石栏杆 </a:t>
              </a: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0E468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15" name="组合 114"/>
          <p:cNvGrpSpPr/>
          <p:nvPr>
            <p:custDataLst>
              <p:tags r:id="rId14"/>
            </p:custDataLst>
          </p:nvPr>
        </p:nvGrpSpPr>
        <p:grpSpPr>
          <a:xfrm>
            <a:off x="6460084" y="4330789"/>
            <a:ext cx="3743490" cy="792503"/>
            <a:chOff x="1069340" y="2651668"/>
            <a:chExt cx="2807964" cy="594451"/>
          </a:xfrm>
        </p:grpSpPr>
        <p:sp>
          <p:nvSpPr>
            <p:cNvPr id="116" name="圆角矩形 1"/>
            <p:cNvSpPr/>
            <p:nvPr>
              <p:custDataLst>
                <p:tags r:id="rId15"/>
              </p:custDataLst>
            </p:nvPr>
          </p:nvSpPr>
          <p:spPr>
            <a:xfrm>
              <a:off x="1069340" y="2651668"/>
              <a:ext cx="2807964" cy="594451"/>
            </a:xfrm>
            <a:prstGeom prst="roundRect">
              <a:avLst>
                <a:gd name="adj" fmla="val 50000"/>
              </a:avLst>
            </a:prstGeom>
            <a:solidFill>
              <a:srgbClr val="ECF8FF"/>
            </a:solidFill>
            <a:ln w="12700" cap="flat" cmpd="sng" algn="ctr">
              <a:solidFill>
                <a:srgbClr val="D8EFFD"/>
              </a:solidFill>
              <a:prstDash val="solid"/>
              <a:miter lim="800000"/>
            </a:ln>
            <a:effectLst/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117" name="椭圆 116"/>
            <p:cNvSpPr/>
            <p:nvPr>
              <p:custDataLst>
                <p:tags r:id="rId16"/>
              </p:custDataLst>
            </p:nvPr>
          </p:nvSpPr>
          <p:spPr>
            <a:xfrm>
              <a:off x="1133650" y="2692356"/>
              <a:ext cx="531083" cy="531083"/>
            </a:xfrm>
            <a:prstGeom prst="ellipse">
              <a:avLst/>
            </a:prstGeom>
            <a:solidFill>
              <a:srgbClr val="2196F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D</a:t>
              </a:r>
              <a:endParaRPr kumimoji="0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18" name="文本框 117"/>
            <p:cNvSpPr txBox="1"/>
            <p:nvPr>
              <p:custDataLst>
                <p:tags r:id="rId17"/>
              </p:custDataLst>
            </p:nvPr>
          </p:nvSpPr>
          <p:spPr>
            <a:xfrm>
              <a:off x="1831854" y="2724455"/>
              <a:ext cx="1811338" cy="4377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E4688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铝合金门窗</a:t>
              </a:r>
              <a:endPara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0E468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0" name="文本框 119"/>
          <p:cNvSpPr txBox="1"/>
          <p:nvPr>
            <p:custDataLst>
              <p:tags r:id="rId18"/>
            </p:custDataLst>
          </p:nvPr>
        </p:nvSpPr>
        <p:spPr>
          <a:xfrm>
            <a:off x="10722364" y="2520802"/>
            <a:ext cx="759366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735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3735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椭圆 5"/>
          <p:cNvSpPr/>
          <p:nvPr>
            <p:custDataLst>
              <p:tags r:id="rId19"/>
            </p:custDataLst>
          </p:nvPr>
        </p:nvSpPr>
        <p:spPr>
          <a:xfrm>
            <a:off x="600361" y="275006"/>
            <a:ext cx="652073" cy="652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" name="文本框 717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93135" y="210794"/>
            <a:ext cx="4436832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793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793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793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793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793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eaLnBrk="1" hangingPunct="1"/>
            <a:r>
              <a:rPr lang="zh-CN" altLang="en-US" sz="4265" b="1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</a:rPr>
              <a:t>学以致用</a:t>
            </a:r>
            <a:endParaRPr lang="zh-CN" altLang="en-US" sz="4265" b="1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Freeform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 rot="3337539" flipH="1">
            <a:off x="9612650" y="3992104"/>
            <a:ext cx="3370487" cy="2374659"/>
          </a:xfrm>
          <a:custGeom>
            <a:avLst/>
            <a:gdLst>
              <a:gd name="T0" fmla="*/ 65 w 517"/>
              <a:gd name="T1" fmla="*/ 299 h 363"/>
              <a:gd name="T2" fmla="*/ 219 w 517"/>
              <a:gd name="T3" fmla="*/ 317 h 363"/>
              <a:gd name="T4" fmla="*/ 244 w 517"/>
              <a:gd name="T5" fmla="*/ 322 h 363"/>
              <a:gd name="T6" fmla="*/ 173 w 517"/>
              <a:gd name="T7" fmla="*/ 263 h 363"/>
              <a:gd name="T8" fmla="*/ 311 w 517"/>
              <a:gd name="T9" fmla="*/ 252 h 363"/>
              <a:gd name="T10" fmla="*/ 184 w 517"/>
              <a:gd name="T11" fmla="*/ 219 h 363"/>
              <a:gd name="T12" fmla="*/ 222 w 517"/>
              <a:gd name="T13" fmla="*/ 188 h 363"/>
              <a:gd name="T14" fmla="*/ 291 w 517"/>
              <a:gd name="T15" fmla="*/ 166 h 363"/>
              <a:gd name="T16" fmla="*/ 406 w 517"/>
              <a:gd name="T17" fmla="*/ 160 h 363"/>
              <a:gd name="T18" fmla="*/ 38 w 517"/>
              <a:gd name="T19" fmla="*/ 263 h 363"/>
              <a:gd name="T20" fmla="*/ 77 w 517"/>
              <a:gd name="T21" fmla="*/ 157 h 363"/>
              <a:gd name="T22" fmla="*/ 455 w 517"/>
              <a:gd name="T23" fmla="*/ 85 h 363"/>
              <a:gd name="T24" fmla="*/ 117 w 517"/>
              <a:gd name="T25" fmla="*/ 67 h 363"/>
              <a:gd name="T26" fmla="*/ 206 w 517"/>
              <a:gd name="T27" fmla="*/ 184 h 363"/>
              <a:gd name="T28" fmla="*/ 218 w 517"/>
              <a:gd name="T29" fmla="*/ 148 h 363"/>
              <a:gd name="T30" fmla="*/ 164 w 517"/>
              <a:gd name="T31" fmla="*/ 195 h 363"/>
              <a:gd name="T32" fmla="*/ 248 w 517"/>
              <a:gd name="T33" fmla="*/ 144 h 363"/>
              <a:gd name="T34" fmla="*/ 243 w 517"/>
              <a:gd name="T35" fmla="*/ 136 h 363"/>
              <a:gd name="T36" fmla="*/ 225 w 517"/>
              <a:gd name="T37" fmla="*/ 146 h 363"/>
              <a:gd name="T38" fmla="*/ 265 w 517"/>
              <a:gd name="T39" fmla="*/ 8 h 363"/>
              <a:gd name="T40" fmla="*/ 190 w 517"/>
              <a:gd name="T41" fmla="*/ 195 h 363"/>
              <a:gd name="T42" fmla="*/ 183 w 517"/>
              <a:gd name="T43" fmla="*/ 22 h 363"/>
              <a:gd name="T44" fmla="*/ 175 w 517"/>
              <a:gd name="T45" fmla="*/ 26 h 363"/>
              <a:gd name="T46" fmla="*/ 158 w 517"/>
              <a:gd name="T47" fmla="*/ 216 h 363"/>
              <a:gd name="T48" fmla="*/ 121 w 517"/>
              <a:gd name="T49" fmla="*/ 84 h 363"/>
              <a:gd name="T50" fmla="*/ 116 w 517"/>
              <a:gd name="T51" fmla="*/ 62 h 363"/>
              <a:gd name="T52" fmla="*/ 121 w 517"/>
              <a:gd name="T53" fmla="*/ 239 h 363"/>
              <a:gd name="T54" fmla="*/ 89 w 517"/>
              <a:gd name="T55" fmla="*/ 200 h 363"/>
              <a:gd name="T56" fmla="*/ 53 w 517"/>
              <a:gd name="T57" fmla="*/ 127 h 363"/>
              <a:gd name="T58" fmla="*/ 51 w 517"/>
              <a:gd name="T59" fmla="*/ 269 h 363"/>
              <a:gd name="T60" fmla="*/ 23 w 517"/>
              <a:gd name="T61" fmla="*/ 112 h 363"/>
              <a:gd name="T62" fmla="*/ 33 w 517"/>
              <a:gd name="T63" fmla="*/ 268 h 363"/>
              <a:gd name="T64" fmla="*/ 4 w 517"/>
              <a:gd name="T65" fmla="*/ 287 h 363"/>
              <a:gd name="T66" fmla="*/ 42 w 517"/>
              <a:gd name="T67" fmla="*/ 283 h 363"/>
              <a:gd name="T68" fmla="*/ 180 w 517"/>
              <a:gd name="T69" fmla="*/ 363 h 363"/>
              <a:gd name="T70" fmla="*/ 61 w 517"/>
              <a:gd name="T71" fmla="*/ 278 h 363"/>
              <a:gd name="T72" fmla="*/ 88 w 517"/>
              <a:gd name="T73" fmla="*/ 264 h 363"/>
              <a:gd name="T74" fmla="*/ 246 w 517"/>
              <a:gd name="T75" fmla="*/ 326 h 363"/>
              <a:gd name="T76" fmla="*/ 225 w 517"/>
              <a:gd name="T77" fmla="*/ 305 h 363"/>
              <a:gd name="T78" fmla="*/ 131 w 517"/>
              <a:gd name="T79" fmla="*/ 243 h 363"/>
              <a:gd name="T80" fmla="*/ 306 w 517"/>
              <a:gd name="T81" fmla="*/ 298 h 363"/>
              <a:gd name="T82" fmla="*/ 292 w 517"/>
              <a:gd name="T83" fmla="*/ 284 h 363"/>
              <a:gd name="T84" fmla="*/ 167 w 517"/>
              <a:gd name="T85" fmla="*/ 221 h 363"/>
              <a:gd name="T86" fmla="*/ 280 w 517"/>
              <a:gd name="T87" fmla="*/ 251 h 363"/>
              <a:gd name="T88" fmla="*/ 342 w 517"/>
              <a:gd name="T89" fmla="*/ 259 h 363"/>
              <a:gd name="T90" fmla="*/ 180 w 517"/>
              <a:gd name="T91" fmla="*/ 212 h 363"/>
              <a:gd name="T92" fmla="*/ 214 w 517"/>
              <a:gd name="T93" fmla="*/ 195 h 363"/>
              <a:gd name="T94" fmla="*/ 355 w 517"/>
              <a:gd name="T95" fmla="*/ 209 h 363"/>
              <a:gd name="T96" fmla="*/ 397 w 517"/>
              <a:gd name="T97" fmla="*/ 208 h 363"/>
              <a:gd name="T98" fmla="*/ 240 w 517"/>
              <a:gd name="T99" fmla="*/ 167 h 363"/>
              <a:gd name="T100" fmla="*/ 372 w 517"/>
              <a:gd name="T101" fmla="*/ 169 h 363"/>
              <a:gd name="T102" fmla="*/ 457 w 517"/>
              <a:gd name="T103" fmla="*/ 162 h 363"/>
              <a:gd name="T104" fmla="*/ 328 w 517"/>
              <a:gd name="T105" fmla="*/ 143 h 363"/>
              <a:gd name="T106" fmla="*/ 351 w 517"/>
              <a:gd name="T107" fmla="*/ 123 h 363"/>
              <a:gd name="T108" fmla="*/ 508 w 517"/>
              <a:gd name="T109" fmla="*/ 90 h 363"/>
              <a:gd name="T110" fmla="*/ 457 w 517"/>
              <a:gd name="T111" fmla="*/ 77 h 363"/>
              <a:gd name="T112" fmla="*/ 265 w 517"/>
              <a:gd name="T113" fmla="*/ 138 h 363"/>
              <a:gd name="T114" fmla="*/ 372 w 517"/>
              <a:gd name="T11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17" h="363">
                <a:moveTo>
                  <a:pt x="169" y="353"/>
                </a:moveTo>
                <a:cubicBezTo>
                  <a:pt x="168" y="353"/>
                  <a:pt x="167" y="353"/>
                  <a:pt x="167" y="352"/>
                </a:cubicBezTo>
                <a:cubicBezTo>
                  <a:pt x="148" y="344"/>
                  <a:pt x="130" y="337"/>
                  <a:pt x="112" y="328"/>
                </a:cubicBezTo>
                <a:cubicBezTo>
                  <a:pt x="95" y="321"/>
                  <a:pt x="79" y="312"/>
                  <a:pt x="65" y="299"/>
                </a:cubicBezTo>
                <a:cubicBezTo>
                  <a:pt x="60" y="294"/>
                  <a:pt x="55" y="289"/>
                  <a:pt x="48" y="283"/>
                </a:cubicBezTo>
                <a:cubicBezTo>
                  <a:pt x="88" y="290"/>
                  <a:pt x="153" y="325"/>
                  <a:pt x="169" y="353"/>
                </a:cubicBezTo>
                <a:moveTo>
                  <a:pt x="244" y="323"/>
                </a:moveTo>
                <a:cubicBezTo>
                  <a:pt x="235" y="321"/>
                  <a:pt x="227" y="320"/>
                  <a:pt x="219" y="317"/>
                </a:cubicBezTo>
                <a:cubicBezTo>
                  <a:pt x="200" y="312"/>
                  <a:pt x="182" y="307"/>
                  <a:pt x="164" y="301"/>
                </a:cubicBezTo>
                <a:cubicBezTo>
                  <a:pt x="145" y="295"/>
                  <a:pt x="127" y="287"/>
                  <a:pt x="112" y="274"/>
                </a:cubicBezTo>
                <a:cubicBezTo>
                  <a:pt x="110" y="272"/>
                  <a:pt x="107" y="271"/>
                  <a:pt x="106" y="268"/>
                </a:cubicBezTo>
                <a:cubicBezTo>
                  <a:pt x="159" y="274"/>
                  <a:pt x="203" y="294"/>
                  <a:pt x="244" y="322"/>
                </a:cubicBezTo>
                <a:cubicBezTo>
                  <a:pt x="244" y="322"/>
                  <a:pt x="244" y="323"/>
                  <a:pt x="244" y="323"/>
                </a:cubicBezTo>
                <a:moveTo>
                  <a:pt x="294" y="292"/>
                </a:moveTo>
                <a:cubicBezTo>
                  <a:pt x="285" y="290"/>
                  <a:pt x="277" y="288"/>
                  <a:pt x="270" y="287"/>
                </a:cubicBezTo>
                <a:cubicBezTo>
                  <a:pt x="237" y="281"/>
                  <a:pt x="204" y="274"/>
                  <a:pt x="173" y="263"/>
                </a:cubicBezTo>
                <a:cubicBezTo>
                  <a:pt x="161" y="259"/>
                  <a:pt x="152" y="252"/>
                  <a:pt x="142" y="243"/>
                </a:cubicBezTo>
                <a:cubicBezTo>
                  <a:pt x="199" y="247"/>
                  <a:pt x="250" y="260"/>
                  <a:pt x="294" y="292"/>
                </a:cubicBezTo>
                <a:moveTo>
                  <a:pt x="319" y="253"/>
                </a:moveTo>
                <a:cubicBezTo>
                  <a:pt x="316" y="253"/>
                  <a:pt x="314" y="252"/>
                  <a:pt x="311" y="252"/>
                </a:cubicBezTo>
                <a:cubicBezTo>
                  <a:pt x="299" y="250"/>
                  <a:pt x="286" y="247"/>
                  <a:pt x="274" y="246"/>
                </a:cubicBezTo>
                <a:cubicBezTo>
                  <a:pt x="246" y="243"/>
                  <a:pt x="219" y="237"/>
                  <a:pt x="194" y="226"/>
                </a:cubicBezTo>
                <a:cubicBezTo>
                  <a:pt x="190" y="225"/>
                  <a:pt x="186" y="223"/>
                  <a:pt x="181" y="219"/>
                </a:cubicBezTo>
                <a:cubicBezTo>
                  <a:pt x="182" y="219"/>
                  <a:pt x="183" y="219"/>
                  <a:pt x="184" y="219"/>
                </a:cubicBezTo>
                <a:cubicBezTo>
                  <a:pt x="235" y="219"/>
                  <a:pt x="280" y="228"/>
                  <a:pt x="321" y="253"/>
                </a:cubicBezTo>
                <a:cubicBezTo>
                  <a:pt x="320" y="253"/>
                  <a:pt x="320" y="253"/>
                  <a:pt x="319" y="253"/>
                </a:cubicBezTo>
                <a:moveTo>
                  <a:pt x="368" y="205"/>
                </a:moveTo>
                <a:cubicBezTo>
                  <a:pt x="318" y="203"/>
                  <a:pt x="268" y="207"/>
                  <a:pt x="222" y="188"/>
                </a:cubicBezTo>
                <a:cubicBezTo>
                  <a:pt x="235" y="186"/>
                  <a:pt x="247" y="186"/>
                  <a:pt x="259" y="186"/>
                </a:cubicBezTo>
                <a:cubicBezTo>
                  <a:pt x="296" y="186"/>
                  <a:pt x="333" y="192"/>
                  <a:pt x="368" y="205"/>
                </a:cubicBezTo>
                <a:moveTo>
                  <a:pt x="304" y="166"/>
                </a:moveTo>
                <a:cubicBezTo>
                  <a:pt x="300" y="166"/>
                  <a:pt x="295" y="166"/>
                  <a:pt x="291" y="166"/>
                </a:cubicBezTo>
                <a:cubicBezTo>
                  <a:pt x="280" y="166"/>
                  <a:pt x="270" y="164"/>
                  <a:pt x="258" y="161"/>
                </a:cubicBezTo>
                <a:cubicBezTo>
                  <a:pt x="276" y="154"/>
                  <a:pt x="312" y="150"/>
                  <a:pt x="347" y="150"/>
                </a:cubicBezTo>
                <a:cubicBezTo>
                  <a:pt x="376" y="150"/>
                  <a:pt x="403" y="152"/>
                  <a:pt x="417" y="158"/>
                </a:cubicBezTo>
                <a:cubicBezTo>
                  <a:pt x="414" y="160"/>
                  <a:pt x="410" y="159"/>
                  <a:pt x="406" y="160"/>
                </a:cubicBezTo>
                <a:cubicBezTo>
                  <a:pt x="372" y="163"/>
                  <a:pt x="338" y="166"/>
                  <a:pt x="304" y="166"/>
                </a:cubicBezTo>
                <a:moveTo>
                  <a:pt x="38" y="263"/>
                </a:moveTo>
                <a:cubicBezTo>
                  <a:pt x="17" y="234"/>
                  <a:pt x="6" y="150"/>
                  <a:pt x="21" y="120"/>
                </a:cubicBezTo>
                <a:cubicBezTo>
                  <a:pt x="25" y="168"/>
                  <a:pt x="41" y="213"/>
                  <a:pt x="38" y="263"/>
                </a:cubicBezTo>
                <a:moveTo>
                  <a:pt x="85" y="238"/>
                </a:moveTo>
                <a:cubicBezTo>
                  <a:pt x="63" y="193"/>
                  <a:pt x="48" y="145"/>
                  <a:pt x="66" y="93"/>
                </a:cubicBezTo>
                <a:cubicBezTo>
                  <a:pt x="66" y="94"/>
                  <a:pt x="66" y="94"/>
                  <a:pt x="66" y="95"/>
                </a:cubicBezTo>
                <a:cubicBezTo>
                  <a:pt x="68" y="116"/>
                  <a:pt x="73" y="136"/>
                  <a:pt x="77" y="157"/>
                </a:cubicBezTo>
                <a:cubicBezTo>
                  <a:pt x="82" y="182"/>
                  <a:pt x="87" y="207"/>
                  <a:pt x="86" y="233"/>
                </a:cubicBezTo>
                <a:cubicBezTo>
                  <a:pt x="86" y="235"/>
                  <a:pt x="87" y="237"/>
                  <a:pt x="85" y="238"/>
                </a:cubicBezTo>
                <a:moveTo>
                  <a:pt x="314" y="121"/>
                </a:moveTo>
                <a:cubicBezTo>
                  <a:pt x="359" y="96"/>
                  <a:pt x="406" y="85"/>
                  <a:pt x="455" y="85"/>
                </a:cubicBezTo>
                <a:cubicBezTo>
                  <a:pt x="466" y="85"/>
                  <a:pt x="476" y="86"/>
                  <a:pt x="486" y="87"/>
                </a:cubicBezTo>
                <a:cubicBezTo>
                  <a:pt x="429" y="101"/>
                  <a:pt x="372" y="115"/>
                  <a:pt x="314" y="121"/>
                </a:cubicBezTo>
                <a:moveTo>
                  <a:pt x="127" y="227"/>
                </a:moveTo>
                <a:cubicBezTo>
                  <a:pt x="105" y="176"/>
                  <a:pt x="96" y="124"/>
                  <a:pt x="117" y="67"/>
                </a:cubicBezTo>
                <a:cubicBezTo>
                  <a:pt x="117" y="70"/>
                  <a:pt x="117" y="72"/>
                  <a:pt x="118" y="74"/>
                </a:cubicBezTo>
                <a:cubicBezTo>
                  <a:pt x="121" y="118"/>
                  <a:pt x="125" y="162"/>
                  <a:pt x="129" y="206"/>
                </a:cubicBezTo>
                <a:cubicBezTo>
                  <a:pt x="130" y="213"/>
                  <a:pt x="130" y="220"/>
                  <a:pt x="127" y="227"/>
                </a:cubicBezTo>
                <a:moveTo>
                  <a:pt x="206" y="184"/>
                </a:moveTo>
                <a:cubicBezTo>
                  <a:pt x="201" y="140"/>
                  <a:pt x="222" y="69"/>
                  <a:pt x="249" y="39"/>
                </a:cubicBezTo>
                <a:cubicBezTo>
                  <a:pt x="245" y="51"/>
                  <a:pt x="241" y="63"/>
                  <a:pt x="238" y="75"/>
                </a:cubicBezTo>
                <a:cubicBezTo>
                  <a:pt x="235" y="87"/>
                  <a:pt x="232" y="99"/>
                  <a:pt x="228" y="111"/>
                </a:cubicBezTo>
                <a:cubicBezTo>
                  <a:pt x="225" y="124"/>
                  <a:pt x="222" y="136"/>
                  <a:pt x="218" y="148"/>
                </a:cubicBezTo>
                <a:cubicBezTo>
                  <a:pt x="215" y="160"/>
                  <a:pt x="211" y="171"/>
                  <a:pt x="206" y="184"/>
                </a:cubicBezTo>
                <a:moveTo>
                  <a:pt x="164" y="195"/>
                </a:moveTo>
                <a:cubicBezTo>
                  <a:pt x="142" y="146"/>
                  <a:pt x="148" y="79"/>
                  <a:pt x="180" y="29"/>
                </a:cubicBezTo>
                <a:cubicBezTo>
                  <a:pt x="182" y="56"/>
                  <a:pt x="170" y="186"/>
                  <a:pt x="164" y="195"/>
                </a:cubicBezTo>
                <a:moveTo>
                  <a:pt x="248" y="144"/>
                </a:moveTo>
                <a:cubicBezTo>
                  <a:pt x="257" y="116"/>
                  <a:pt x="270" y="91"/>
                  <a:pt x="290" y="68"/>
                </a:cubicBezTo>
                <a:cubicBezTo>
                  <a:pt x="305" y="50"/>
                  <a:pt x="349" y="14"/>
                  <a:pt x="358" y="11"/>
                </a:cubicBezTo>
                <a:cubicBezTo>
                  <a:pt x="321" y="56"/>
                  <a:pt x="290" y="104"/>
                  <a:pt x="248" y="144"/>
                </a:cubicBezTo>
                <a:moveTo>
                  <a:pt x="372" y="0"/>
                </a:moveTo>
                <a:cubicBezTo>
                  <a:pt x="365" y="1"/>
                  <a:pt x="359" y="5"/>
                  <a:pt x="353" y="9"/>
                </a:cubicBezTo>
                <a:cubicBezTo>
                  <a:pt x="314" y="31"/>
                  <a:pt x="283" y="61"/>
                  <a:pt x="260" y="99"/>
                </a:cubicBezTo>
                <a:cubicBezTo>
                  <a:pt x="253" y="111"/>
                  <a:pt x="247" y="123"/>
                  <a:pt x="243" y="136"/>
                </a:cubicBezTo>
                <a:cubicBezTo>
                  <a:pt x="240" y="145"/>
                  <a:pt x="236" y="153"/>
                  <a:pt x="234" y="162"/>
                </a:cubicBezTo>
                <a:cubicBezTo>
                  <a:pt x="234" y="162"/>
                  <a:pt x="233" y="163"/>
                  <a:pt x="232" y="164"/>
                </a:cubicBezTo>
                <a:cubicBezTo>
                  <a:pt x="228" y="167"/>
                  <a:pt x="223" y="171"/>
                  <a:pt x="217" y="175"/>
                </a:cubicBezTo>
                <a:cubicBezTo>
                  <a:pt x="220" y="164"/>
                  <a:pt x="223" y="155"/>
                  <a:pt x="225" y="146"/>
                </a:cubicBezTo>
                <a:cubicBezTo>
                  <a:pt x="236" y="112"/>
                  <a:pt x="242" y="78"/>
                  <a:pt x="254" y="45"/>
                </a:cubicBezTo>
                <a:cubicBezTo>
                  <a:pt x="258" y="34"/>
                  <a:pt x="262" y="23"/>
                  <a:pt x="266" y="12"/>
                </a:cubicBezTo>
                <a:cubicBezTo>
                  <a:pt x="267" y="11"/>
                  <a:pt x="268" y="9"/>
                  <a:pt x="266" y="8"/>
                </a:cubicBezTo>
                <a:cubicBezTo>
                  <a:pt x="266" y="8"/>
                  <a:pt x="266" y="8"/>
                  <a:pt x="265" y="8"/>
                </a:cubicBezTo>
                <a:cubicBezTo>
                  <a:pt x="264" y="8"/>
                  <a:pt x="263" y="9"/>
                  <a:pt x="262" y="10"/>
                </a:cubicBezTo>
                <a:cubicBezTo>
                  <a:pt x="233" y="43"/>
                  <a:pt x="213" y="78"/>
                  <a:pt x="204" y="119"/>
                </a:cubicBezTo>
                <a:cubicBezTo>
                  <a:pt x="200" y="139"/>
                  <a:pt x="198" y="159"/>
                  <a:pt x="199" y="179"/>
                </a:cubicBezTo>
                <a:cubicBezTo>
                  <a:pt x="200" y="187"/>
                  <a:pt x="197" y="191"/>
                  <a:pt x="190" y="195"/>
                </a:cubicBezTo>
                <a:cubicBezTo>
                  <a:pt x="184" y="198"/>
                  <a:pt x="179" y="203"/>
                  <a:pt x="172" y="207"/>
                </a:cubicBezTo>
                <a:cubicBezTo>
                  <a:pt x="173" y="200"/>
                  <a:pt x="174" y="194"/>
                  <a:pt x="174" y="187"/>
                </a:cubicBezTo>
                <a:cubicBezTo>
                  <a:pt x="180" y="147"/>
                  <a:pt x="183" y="107"/>
                  <a:pt x="183" y="67"/>
                </a:cubicBezTo>
                <a:cubicBezTo>
                  <a:pt x="183" y="52"/>
                  <a:pt x="180" y="37"/>
                  <a:pt x="183" y="22"/>
                </a:cubicBezTo>
                <a:cubicBezTo>
                  <a:pt x="183" y="21"/>
                  <a:pt x="183" y="20"/>
                  <a:pt x="182" y="19"/>
                </a:cubicBezTo>
                <a:cubicBezTo>
                  <a:pt x="182" y="19"/>
                  <a:pt x="181" y="19"/>
                  <a:pt x="181" y="19"/>
                </a:cubicBezTo>
                <a:cubicBezTo>
                  <a:pt x="180" y="19"/>
                  <a:pt x="180" y="20"/>
                  <a:pt x="179" y="20"/>
                </a:cubicBezTo>
                <a:cubicBezTo>
                  <a:pt x="178" y="22"/>
                  <a:pt x="176" y="24"/>
                  <a:pt x="175" y="26"/>
                </a:cubicBezTo>
                <a:cubicBezTo>
                  <a:pt x="161" y="54"/>
                  <a:pt x="148" y="83"/>
                  <a:pt x="146" y="114"/>
                </a:cubicBezTo>
                <a:cubicBezTo>
                  <a:pt x="143" y="138"/>
                  <a:pt x="146" y="163"/>
                  <a:pt x="153" y="186"/>
                </a:cubicBezTo>
                <a:cubicBezTo>
                  <a:pt x="156" y="194"/>
                  <a:pt x="158" y="203"/>
                  <a:pt x="160" y="211"/>
                </a:cubicBezTo>
                <a:cubicBezTo>
                  <a:pt x="161" y="213"/>
                  <a:pt x="160" y="215"/>
                  <a:pt x="158" y="216"/>
                </a:cubicBezTo>
                <a:cubicBezTo>
                  <a:pt x="152" y="220"/>
                  <a:pt x="145" y="225"/>
                  <a:pt x="138" y="229"/>
                </a:cubicBezTo>
                <a:cubicBezTo>
                  <a:pt x="137" y="229"/>
                  <a:pt x="137" y="230"/>
                  <a:pt x="136" y="230"/>
                </a:cubicBezTo>
                <a:cubicBezTo>
                  <a:pt x="135" y="230"/>
                  <a:pt x="135" y="229"/>
                  <a:pt x="135" y="227"/>
                </a:cubicBezTo>
                <a:cubicBezTo>
                  <a:pt x="134" y="179"/>
                  <a:pt x="127" y="131"/>
                  <a:pt x="121" y="84"/>
                </a:cubicBezTo>
                <a:cubicBezTo>
                  <a:pt x="120" y="77"/>
                  <a:pt x="120" y="69"/>
                  <a:pt x="119" y="62"/>
                </a:cubicBezTo>
                <a:cubicBezTo>
                  <a:pt x="119" y="61"/>
                  <a:pt x="121" y="59"/>
                  <a:pt x="118" y="59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7" y="59"/>
                  <a:pt x="116" y="61"/>
                  <a:pt x="116" y="62"/>
                </a:cubicBezTo>
                <a:cubicBezTo>
                  <a:pt x="114" y="66"/>
                  <a:pt x="112" y="71"/>
                  <a:pt x="110" y="76"/>
                </a:cubicBezTo>
                <a:cubicBezTo>
                  <a:pt x="99" y="111"/>
                  <a:pt x="96" y="146"/>
                  <a:pt x="105" y="181"/>
                </a:cubicBezTo>
                <a:cubicBezTo>
                  <a:pt x="109" y="199"/>
                  <a:pt x="114" y="217"/>
                  <a:pt x="123" y="234"/>
                </a:cubicBezTo>
                <a:cubicBezTo>
                  <a:pt x="124" y="236"/>
                  <a:pt x="124" y="238"/>
                  <a:pt x="121" y="239"/>
                </a:cubicBezTo>
                <a:cubicBezTo>
                  <a:pt x="114" y="243"/>
                  <a:pt x="106" y="247"/>
                  <a:pt x="98" y="250"/>
                </a:cubicBezTo>
                <a:cubicBezTo>
                  <a:pt x="98" y="251"/>
                  <a:pt x="97" y="251"/>
                  <a:pt x="96" y="251"/>
                </a:cubicBezTo>
                <a:cubicBezTo>
                  <a:pt x="95" y="251"/>
                  <a:pt x="95" y="249"/>
                  <a:pt x="95" y="248"/>
                </a:cubicBezTo>
                <a:cubicBezTo>
                  <a:pt x="93" y="232"/>
                  <a:pt x="92" y="216"/>
                  <a:pt x="89" y="200"/>
                </a:cubicBezTo>
                <a:cubicBezTo>
                  <a:pt x="84" y="169"/>
                  <a:pt x="79" y="138"/>
                  <a:pt x="72" y="107"/>
                </a:cubicBezTo>
                <a:cubicBezTo>
                  <a:pt x="71" y="100"/>
                  <a:pt x="70" y="93"/>
                  <a:pt x="69" y="87"/>
                </a:cubicBezTo>
                <a:cubicBezTo>
                  <a:pt x="69" y="85"/>
                  <a:pt x="69" y="84"/>
                  <a:pt x="67" y="82"/>
                </a:cubicBezTo>
                <a:cubicBezTo>
                  <a:pt x="61" y="97"/>
                  <a:pt x="56" y="112"/>
                  <a:pt x="53" y="127"/>
                </a:cubicBezTo>
                <a:cubicBezTo>
                  <a:pt x="49" y="152"/>
                  <a:pt x="53" y="175"/>
                  <a:pt x="61" y="198"/>
                </a:cubicBezTo>
                <a:cubicBezTo>
                  <a:pt x="67" y="217"/>
                  <a:pt x="74" y="234"/>
                  <a:pt x="83" y="251"/>
                </a:cubicBezTo>
                <a:cubicBezTo>
                  <a:pt x="85" y="255"/>
                  <a:pt x="84" y="257"/>
                  <a:pt x="80" y="258"/>
                </a:cubicBezTo>
                <a:cubicBezTo>
                  <a:pt x="70" y="262"/>
                  <a:pt x="60" y="265"/>
                  <a:pt x="51" y="269"/>
                </a:cubicBezTo>
                <a:cubicBezTo>
                  <a:pt x="50" y="270"/>
                  <a:pt x="49" y="270"/>
                  <a:pt x="48" y="270"/>
                </a:cubicBezTo>
                <a:cubicBezTo>
                  <a:pt x="47" y="270"/>
                  <a:pt x="46" y="269"/>
                  <a:pt x="46" y="267"/>
                </a:cubicBezTo>
                <a:cubicBezTo>
                  <a:pt x="46" y="226"/>
                  <a:pt x="36" y="187"/>
                  <a:pt x="28" y="147"/>
                </a:cubicBezTo>
                <a:cubicBezTo>
                  <a:pt x="26" y="136"/>
                  <a:pt x="23" y="124"/>
                  <a:pt x="23" y="112"/>
                </a:cubicBezTo>
                <a:cubicBezTo>
                  <a:pt x="23" y="111"/>
                  <a:pt x="22" y="110"/>
                  <a:pt x="22" y="109"/>
                </a:cubicBezTo>
                <a:cubicBezTo>
                  <a:pt x="19" y="113"/>
                  <a:pt x="18" y="116"/>
                  <a:pt x="17" y="120"/>
                </a:cubicBezTo>
                <a:cubicBezTo>
                  <a:pt x="5" y="158"/>
                  <a:pt x="5" y="195"/>
                  <a:pt x="18" y="231"/>
                </a:cubicBezTo>
                <a:cubicBezTo>
                  <a:pt x="23" y="243"/>
                  <a:pt x="28" y="256"/>
                  <a:pt x="33" y="268"/>
                </a:cubicBezTo>
                <a:cubicBezTo>
                  <a:pt x="36" y="274"/>
                  <a:pt x="36" y="274"/>
                  <a:pt x="29" y="276"/>
                </a:cubicBezTo>
                <a:cubicBezTo>
                  <a:pt x="21" y="278"/>
                  <a:pt x="13" y="279"/>
                  <a:pt x="6" y="281"/>
                </a:cubicBezTo>
                <a:cubicBezTo>
                  <a:pt x="3" y="281"/>
                  <a:pt x="0" y="281"/>
                  <a:pt x="0" y="284"/>
                </a:cubicBezTo>
                <a:cubicBezTo>
                  <a:pt x="0" y="287"/>
                  <a:pt x="2" y="287"/>
                  <a:pt x="4" y="287"/>
                </a:cubicBezTo>
                <a:cubicBezTo>
                  <a:pt x="4" y="287"/>
                  <a:pt x="5" y="287"/>
                  <a:pt x="6" y="287"/>
                </a:cubicBezTo>
                <a:cubicBezTo>
                  <a:pt x="16" y="286"/>
                  <a:pt x="27" y="284"/>
                  <a:pt x="37" y="282"/>
                </a:cubicBezTo>
                <a:cubicBezTo>
                  <a:pt x="37" y="281"/>
                  <a:pt x="38" y="281"/>
                  <a:pt x="39" y="281"/>
                </a:cubicBezTo>
                <a:cubicBezTo>
                  <a:pt x="40" y="281"/>
                  <a:pt x="41" y="282"/>
                  <a:pt x="42" y="283"/>
                </a:cubicBezTo>
                <a:cubicBezTo>
                  <a:pt x="55" y="302"/>
                  <a:pt x="73" y="316"/>
                  <a:pt x="94" y="327"/>
                </a:cubicBezTo>
                <a:cubicBezTo>
                  <a:pt x="119" y="339"/>
                  <a:pt x="146" y="349"/>
                  <a:pt x="171" y="360"/>
                </a:cubicBezTo>
                <a:cubicBezTo>
                  <a:pt x="173" y="360"/>
                  <a:pt x="175" y="361"/>
                  <a:pt x="177" y="362"/>
                </a:cubicBezTo>
                <a:cubicBezTo>
                  <a:pt x="178" y="363"/>
                  <a:pt x="179" y="363"/>
                  <a:pt x="180" y="363"/>
                </a:cubicBezTo>
                <a:cubicBezTo>
                  <a:pt x="181" y="363"/>
                  <a:pt x="182" y="363"/>
                  <a:pt x="182" y="362"/>
                </a:cubicBezTo>
                <a:cubicBezTo>
                  <a:pt x="184" y="361"/>
                  <a:pt x="182" y="359"/>
                  <a:pt x="182" y="358"/>
                </a:cubicBezTo>
                <a:cubicBezTo>
                  <a:pt x="161" y="328"/>
                  <a:pt x="133" y="308"/>
                  <a:pt x="100" y="291"/>
                </a:cubicBezTo>
                <a:cubicBezTo>
                  <a:pt x="88" y="285"/>
                  <a:pt x="75" y="282"/>
                  <a:pt x="61" y="278"/>
                </a:cubicBezTo>
                <a:cubicBezTo>
                  <a:pt x="60" y="278"/>
                  <a:pt x="58" y="278"/>
                  <a:pt x="57" y="276"/>
                </a:cubicBezTo>
                <a:cubicBezTo>
                  <a:pt x="60" y="275"/>
                  <a:pt x="63" y="273"/>
                  <a:pt x="66" y="272"/>
                </a:cubicBezTo>
                <a:cubicBezTo>
                  <a:pt x="71" y="271"/>
                  <a:pt x="76" y="269"/>
                  <a:pt x="81" y="267"/>
                </a:cubicBezTo>
                <a:cubicBezTo>
                  <a:pt x="84" y="265"/>
                  <a:pt x="86" y="264"/>
                  <a:pt x="88" y="264"/>
                </a:cubicBezTo>
                <a:cubicBezTo>
                  <a:pt x="90" y="264"/>
                  <a:pt x="91" y="266"/>
                  <a:pt x="95" y="269"/>
                </a:cubicBezTo>
                <a:cubicBezTo>
                  <a:pt x="106" y="281"/>
                  <a:pt x="121" y="289"/>
                  <a:pt x="136" y="296"/>
                </a:cubicBezTo>
                <a:cubicBezTo>
                  <a:pt x="166" y="309"/>
                  <a:pt x="199" y="315"/>
                  <a:pt x="232" y="323"/>
                </a:cubicBezTo>
                <a:cubicBezTo>
                  <a:pt x="237" y="324"/>
                  <a:pt x="242" y="325"/>
                  <a:pt x="246" y="326"/>
                </a:cubicBezTo>
                <a:cubicBezTo>
                  <a:pt x="247" y="326"/>
                  <a:pt x="248" y="326"/>
                  <a:pt x="249" y="326"/>
                </a:cubicBezTo>
                <a:cubicBezTo>
                  <a:pt x="250" y="326"/>
                  <a:pt x="250" y="326"/>
                  <a:pt x="251" y="326"/>
                </a:cubicBezTo>
                <a:cubicBezTo>
                  <a:pt x="252" y="324"/>
                  <a:pt x="250" y="323"/>
                  <a:pt x="249" y="322"/>
                </a:cubicBezTo>
                <a:cubicBezTo>
                  <a:pt x="242" y="315"/>
                  <a:pt x="233" y="310"/>
                  <a:pt x="225" y="305"/>
                </a:cubicBezTo>
                <a:cubicBezTo>
                  <a:pt x="203" y="291"/>
                  <a:pt x="181" y="277"/>
                  <a:pt x="154" y="270"/>
                </a:cubicBezTo>
                <a:cubicBezTo>
                  <a:pt x="137" y="265"/>
                  <a:pt x="121" y="260"/>
                  <a:pt x="103" y="258"/>
                </a:cubicBezTo>
                <a:cubicBezTo>
                  <a:pt x="112" y="253"/>
                  <a:pt x="120" y="248"/>
                  <a:pt x="129" y="244"/>
                </a:cubicBezTo>
                <a:cubicBezTo>
                  <a:pt x="130" y="244"/>
                  <a:pt x="130" y="243"/>
                  <a:pt x="131" y="243"/>
                </a:cubicBezTo>
                <a:cubicBezTo>
                  <a:pt x="131" y="243"/>
                  <a:pt x="132" y="244"/>
                  <a:pt x="133" y="245"/>
                </a:cubicBezTo>
                <a:cubicBezTo>
                  <a:pt x="150" y="264"/>
                  <a:pt x="175" y="271"/>
                  <a:pt x="200" y="277"/>
                </a:cubicBezTo>
                <a:cubicBezTo>
                  <a:pt x="232" y="285"/>
                  <a:pt x="265" y="289"/>
                  <a:pt x="296" y="295"/>
                </a:cubicBezTo>
                <a:cubicBezTo>
                  <a:pt x="300" y="296"/>
                  <a:pt x="303" y="297"/>
                  <a:pt x="306" y="298"/>
                </a:cubicBezTo>
                <a:cubicBezTo>
                  <a:pt x="306" y="298"/>
                  <a:pt x="307" y="298"/>
                  <a:pt x="307" y="298"/>
                </a:cubicBezTo>
                <a:cubicBezTo>
                  <a:pt x="308" y="298"/>
                  <a:pt x="309" y="298"/>
                  <a:pt x="309" y="297"/>
                </a:cubicBezTo>
                <a:cubicBezTo>
                  <a:pt x="310" y="296"/>
                  <a:pt x="309" y="295"/>
                  <a:pt x="308" y="294"/>
                </a:cubicBezTo>
                <a:cubicBezTo>
                  <a:pt x="302" y="291"/>
                  <a:pt x="297" y="288"/>
                  <a:pt x="292" y="284"/>
                </a:cubicBezTo>
                <a:cubicBezTo>
                  <a:pt x="271" y="271"/>
                  <a:pt x="250" y="259"/>
                  <a:pt x="226" y="251"/>
                </a:cubicBezTo>
                <a:cubicBezTo>
                  <a:pt x="200" y="243"/>
                  <a:pt x="174" y="238"/>
                  <a:pt x="147" y="236"/>
                </a:cubicBezTo>
                <a:cubicBezTo>
                  <a:pt x="146" y="236"/>
                  <a:pt x="146" y="236"/>
                  <a:pt x="144" y="235"/>
                </a:cubicBezTo>
                <a:cubicBezTo>
                  <a:pt x="152" y="230"/>
                  <a:pt x="158" y="225"/>
                  <a:pt x="167" y="221"/>
                </a:cubicBezTo>
                <a:cubicBezTo>
                  <a:pt x="167" y="221"/>
                  <a:pt x="168" y="221"/>
                  <a:pt x="169" y="221"/>
                </a:cubicBezTo>
                <a:cubicBezTo>
                  <a:pt x="169" y="221"/>
                  <a:pt x="170" y="221"/>
                  <a:pt x="170" y="221"/>
                </a:cubicBezTo>
                <a:cubicBezTo>
                  <a:pt x="179" y="231"/>
                  <a:pt x="192" y="233"/>
                  <a:pt x="204" y="237"/>
                </a:cubicBezTo>
                <a:cubicBezTo>
                  <a:pt x="229" y="245"/>
                  <a:pt x="255" y="247"/>
                  <a:pt x="280" y="251"/>
                </a:cubicBezTo>
                <a:cubicBezTo>
                  <a:pt x="296" y="254"/>
                  <a:pt x="312" y="254"/>
                  <a:pt x="327" y="258"/>
                </a:cubicBezTo>
                <a:cubicBezTo>
                  <a:pt x="331" y="259"/>
                  <a:pt x="334" y="259"/>
                  <a:pt x="338" y="260"/>
                </a:cubicBezTo>
                <a:cubicBezTo>
                  <a:pt x="339" y="260"/>
                  <a:pt x="339" y="260"/>
                  <a:pt x="339" y="260"/>
                </a:cubicBezTo>
                <a:cubicBezTo>
                  <a:pt x="340" y="260"/>
                  <a:pt x="341" y="260"/>
                  <a:pt x="342" y="259"/>
                </a:cubicBezTo>
                <a:cubicBezTo>
                  <a:pt x="343" y="258"/>
                  <a:pt x="341" y="257"/>
                  <a:pt x="340" y="257"/>
                </a:cubicBezTo>
                <a:cubicBezTo>
                  <a:pt x="312" y="243"/>
                  <a:pt x="286" y="226"/>
                  <a:pt x="254" y="220"/>
                </a:cubicBezTo>
                <a:cubicBezTo>
                  <a:pt x="234" y="217"/>
                  <a:pt x="214" y="211"/>
                  <a:pt x="192" y="211"/>
                </a:cubicBezTo>
                <a:cubicBezTo>
                  <a:pt x="188" y="211"/>
                  <a:pt x="184" y="211"/>
                  <a:pt x="180" y="212"/>
                </a:cubicBezTo>
                <a:cubicBezTo>
                  <a:pt x="184" y="208"/>
                  <a:pt x="187" y="207"/>
                  <a:pt x="190" y="204"/>
                </a:cubicBezTo>
                <a:cubicBezTo>
                  <a:pt x="193" y="202"/>
                  <a:pt x="197" y="200"/>
                  <a:pt x="199" y="197"/>
                </a:cubicBezTo>
                <a:cubicBezTo>
                  <a:pt x="202" y="195"/>
                  <a:pt x="205" y="194"/>
                  <a:pt x="207" y="194"/>
                </a:cubicBezTo>
                <a:cubicBezTo>
                  <a:pt x="209" y="194"/>
                  <a:pt x="211" y="194"/>
                  <a:pt x="214" y="195"/>
                </a:cubicBezTo>
                <a:cubicBezTo>
                  <a:pt x="237" y="204"/>
                  <a:pt x="262" y="208"/>
                  <a:pt x="287" y="208"/>
                </a:cubicBezTo>
                <a:cubicBezTo>
                  <a:pt x="307" y="208"/>
                  <a:pt x="326" y="209"/>
                  <a:pt x="346" y="209"/>
                </a:cubicBezTo>
                <a:cubicBezTo>
                  <a:pt x="348" y="209"/>
                  <a:pt x="351" y="209"/>
                  <a:pt x="353" y="209"/>
                </a:cubicBezTo>
                <a:cubicBezTo>
                  <a:pt x="354" y="209"/>
                  <a:pt x="354" y="209"/>
                  <a:pt x="355" y="209"/>
                </a:cubicBezTo>
                <a:cubicBezTo>
                  <a:pt x="368" y="209"/>
                  <a:pt x="382" y="212"/>
                  <a:pt x="396" y="212"/>
                </a:cubicBezTo>
                <a:cubicBezTo>
                  <a:pt x="396" y="212"/>
                  <a:pt x="398" y="213"/>
                  <a:pt x="399" y="213"/>
                </a:cubicBezTo>
                <a:cubicBezTo>
                  <a:pt x="399" y="213"/>
                  <a:pt x="400" y="212"/>
                  <a:pt x="400" y="211"/>
                </a:cubicBezTo>
                <a:cubicBezTo>
                  <a:pt x="401" y="209"/>
                  <a:pt x="398" y="209"/>
                  <a:pt x="397" y="208"/>
                </a:cubicBezTo>
                <a:cubicBezTo>
                  <a:pt x="353" y="190"/>
                  <a:pt x="307" y="180"/>
                  <a:pt x="259" y="180"/>
                </a:cubicBezTo>
                <a:cubicBezTo>
                  <a:pt x="247" y="180"/>
                  <a:pt x="236" y="181"/>
                  <a:pt x="224" y="182"/>
                </a:cubicBezTo>
                <a:cubicBezTo>
                  <a:pt x="223" y="182"/>
                  <a:pt x="222" y="182"/>
                  <a:pt x="220" y="182"/>
                </a:cubicBezTo>
                <a:cubicBezTo>
                  <a:pt x="227" y="176"/>
                  <a:pt x="234" y="172"/>
                  <a:pt x="240" y="167"/>
                </a:cubicBezTo>
                <a:cubicBezTo>
                  <a:pt x="240" y="167"/>
                  <a:pt x="240" y="166"/>
                  <a:pt x="241" y="166"/>
                </a:cubicBezTo>
                <a:cubicBezTo>
                  <a:pt x="241" y="166"/>
                  <a:pt x="242" y="167"/>
                  <a:pt x="242" y="167"/>
                </a:cubicBezTo>
                <a:cubicBezTo>
                  <a:pt x="261" y="172"/>
                  <a:pt x="280" y="174"/>
                  <a:pt x="299" y="174"/>
                </a:cubicBezTo>
                <a:cubicBezTo>
                  <a:pt x="323" y="174"/>
                  <a:pt x="348" y="171"/>
                  <a:pt x="372" y="169"/>
                </a:cubicBezTo>
                <a:cubicBezTo>
                  <a:pt x="400" y="166"/>
                  <a:pt x="428" y="164"/>
                  <a:pt x="455" y="162"/>
                </a:cubicBezTo>
                <a:cubicBezTo>
                  <a:pt x="455" y="162"/>
                  <a:pt x="456" y="162"/>
                  <a:pt x="456" y="162"/>
                </a:cubicBezTo>
                <a:cubicBezTo>
                  <a:pt x="456" y="162"/>
                  <a:pt x="456" y="162"/>
                  <a:pt x="456" y="162"/>
                </a:cubicBezTo>
                <a:cubicBezTo>
                  <a:pt x="456" y="162"/>
                  <a:pt x="457" y="162"/>
                  <a:pt x="457" y="162"/>
                </a:cubicBezTo>
                <a:cubicBezTo>
                  <a:pt x="458" y="162"/>
                  <a:pt x="459" y="162"/>
                  <a:pt x="460" y="161"/>
                </a:cubicBezTo>
                <a:cubicBezTo>
                  <a:pt x="460" y="159"/>
                  <a:pt x="458" y="158"/>
                  <a:pt x="456" y="158"/>
                </a:cubicBezTo>
                <a:cubicBezTo>
                  <a:pt x="419" y="152"/>
                  <a:pt x="382" y="143"/>
                  <a:pt x="344" y="143"/>
                </a:cubicBezTo>
                <a:cubicBezTo>
                  <a:pt x="339" y="143"/>
                  <a:pt x="334" y="143"/>
                  <a:pt x="328" y="143"/>
                </a:cubicBezTo>
                <a:cubicBezTo>
                  <a:pt x="315" y="144"/>
                  <a:pt x="302" y="146"/>
                  <a:pt x="289" y="148"/>
                </a:cubicBezTo>
                <a:cubicBezTo>
                  <a:pt x="277" y="150"/>
                  <a:pt x="264" y="153"/>
                  <a:pt x="252" y="158"/>
                </a:cubicBezTo>
                <a:cubicBezTo>
                  <a:pt x="264" y="148"/>
                  <a:pt x="275" y="136"/>
                  <a:pt x="291" y="133"/>
                </a:cubicBezTo>
                <a:cubicBezTo>
                  <a:pt x="311" y="129"/>
                  <a:pt x="331" y="126"/>
                  <a:pt x="351" y="123"/>
                </a:cubicBezTo>
                <a:cubicBezTo>
                  <a:pt x="382" y="118"/>
                  <a:pt x="412" y="110"/>
                  <a:pt x="442" y="102"/>
                </a:cubicBezTo>
                <a:cubicBezTo>
                  <a:pt x="463" y="97"/>
                  <a:pt x="483" y="92"/>
                  <a:pt x="504" y="90"/>
                </a:cubicBezTo>
                <a:cubicBezTo>
                  <a:pt x="504" y="90"/>
                  <a:pt x="505" y="90"/>
                  <a:pt x="506" y="90"/>
                </a:cubicBezTo>
                <a:cubicBezTo>
                  <a:pt x="506" y="90"/>
                  <a:pt x="507" y="90"/>
                  <a:pt x="508" y="90"/>
                </a:cubicBezTo>
                <a:cubicBezTo>
                  <a:pt x="509" y="90"/>
                  <a:pt x="510" y="90"/>
                  <a:pt x="511" y="90"/>
                </a:cubicBezTo>
                <a:cubicBezTo>
                  <a:pt x="512" y="90"/>
                  <a:pt x="514" y="90"/>
                  <a:pt x="517" y="89"/>
                </a:cubicBezTo>
                <a:cubicBezTo>
                  <a:pt x="507" y="83"/>
                  <a:pt x="496" y="80"/>
                  <a:pt x="485" y="79"/>
                </a:cubicBezTo>
                <a:cubicBezTo>
                  <a:pt x="476" y="78"/>
                  <a:pt x="466" y="77"/>
                  <a:pt x="457" y="77"/>
                </a:cubicBezTo>
                <a:cubicBezTo>
                  <a:pt x="433" y="77"/>
                  <a:pt x="409" y="80"/>
                  <a:pt x="385" y="87"/>
                </a:cubicBezTo>
                <a:cubicBezTo>
                  <a:pt x="376" y="89"/>
                  <a:pt x="367" y="92"/>
                  <a:pt x="359" y="95"/>
                </a:cubicBezTo>
                <a:cubicBezTo>
                  <a:pt x="335" y="105"/>
                  <a:pt x="311" y="113"/>
                  <a:pt x="288" y="125"/>
                </a:cubicBezTo>
                <a:cubicBezTo>
                  <a:pt x="280" y="129"/>
                  <a:pt x="273" y="134"/>
                  <a:pt x="265" y="138"/>
                </a:cubicBezTo>
                <a:cubicBezTo>
                  <a:pt x="271" y="132"/>
                  <a:pt x="276" y="125"/>
                  <a:pt x="282" y="119"/>
                </a:cubicBezTo>
                <a:cubicBezTo>
                  <a:pt x="307" y="93"/>
                  <a:pt x="328" y="64"/>
                  <a:pt x="346" y="34"/>
                </a:cubicBezTo>
                <a:cubicBezTo>
                  <a:pt x="353" y="22"/>
                  <a:pt x="360" y="11"/>
                  <a:pt x="371" y="2"/>
                </a:cubicBezTo>
                <a:cubicBezTo>
                  <a:pt x="372" y="2"/>
                  <a:pt x="372" y="1"/>
                  <a:pt x="372" y="0"/>
                </a:cubicBezTo>
              </a:path>
            </a:pathLst>
          </a:custGeom>
          <a:gradFill flip="none" rotWithShape="1">
            <a:gsLst>
              <a:gs pos="30000">
                <a:schemeClr val="bg1"/>
              </a:gs>
              <a:gs pos="82000">
                <a:srgbClr val="EBD2C3"/>
              </a:gs>
            </a:gsLst>
            <a:lin ang="6000000" scaled="0"/>
          </a:gradFill>
          <a:ln>
            <a:noFill/>
          </a:ln>
        </p:spPr>
        <p:txBody>
          <a:bodyPr vert="horz" wrap="square" lIns="91428" tIns="45714" rIns="91428" bIns="45714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u="none" strike="noStrike" kern="1200" cap="none" spc="0" normalizeH="0" baseline="0" noProof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Gill Sans MT" panose="020B0502020104020203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122" name="Freeform 17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 rot="485097" flipH="1">
            <a:off x="10399353" y="857048"/>
            <a:ext cx="2087345" cy="3066544"/>
          </a:xfrm>
          <a:custGeom>
            <a:avLst/>
            <a:gdLst>
              <a:gd name="T0" fmla="*/ 119 w 434"/>
              <a:gd name="T1" fmla="*/ 521 h 639"/>
              <a:gd name="T2" fmla="*/ 224 w 434"/>
              <a:gd name="T3" fmla="*/ 492 h 639"/>
              <a:gd name="T4" fmla="*/ 246 w 434"/>
              <a:gd name="T5" fmla="*/ 497 h 639"/>
              <a:gd name="T6" fmla="*/ 113 w 434"/>
              <a:gd name="T7" fmla="*/ 515 h 639"/>
              <a:gd name="T8" fmla="*/ 229 w 434"/>
              <a:gd name="T9" fmla="*/ 472 h 639"/>
              <a:gd name="T10" fmla="*/ 240 w 434"/>
              <a:gd name="T11" fmla="*/ 481 h 639"/>
              <a:gd name="T12" fmla="*/ 203 w 434"/>
              <a:gd name="T13" fmla="*/ 420 h 639"/>
              <a:gd name="T14" fmla="*/ 203 w 434"/>
              <a:gd name="T15" fmla="*/ 420 h 639"/>
              <a:gd name="T16" fmla="*/ 332 w 434"/>
              <a:gd name="T17" fmla="*/ 368 h 639"/>
              <a:gd name="T18" fmla="*/ 109 w 434"/>
              <a:gd name="T19" fmla="*/ 352 h 639"/>
              <a:gd name="T20" fmla="*/ 140 w 434"/>
              <a:gd name="T21" fmla="*/ 455 h 639"/>
              <a:gd name="T22" fmla="*/ 121 w 434"/>
              <a:gd name="T23" fmla="*/ 315 h 639"/>
              <a:gd name="T24" fmla="*/ 140 w 434"/>
              <a:gd name="T25" fmla="*/ 457 h 639"/>
              <a:gd name="T26" fmla="*/ 341 w 434"/>
              <a:gd name="T27" fmla="*/ 277 h 639"/>
              <a:gd name="T28" fmla="*/ 281 w 434"/>
              <a:gd name="T29" fmla="*/ 321 h 639"/>
              <a:gd name="T30" fmla="*/ 375 w 434"/>
              <a:gd name="T31" fmla="*/ 261 h 639"/>
              <a:gd name="T32" fmla="*/ 221 w 434"/>
              <a:gd name="T33" fmla="*/ 350 h 639"/>
              <a:gd name="T34" fmla="*/ 202 w 434"/>
              <a:gd name="T35" fmla="*/ 268 h 639"/>
              <a:gd name="T36" fmla="*/ 215 w 434"/>
              <a:gd name="T37" fmla="*/ 356 h 639"/>
              <a:gd name="T38" fmla="*/ 184 w 434"/>
              <a:gd name="T39" fmla="*/ 226 h 639"/>
              <a:gd name="T40" fmla="*/ 215 w 434"/>
              <a:gd name="T41" fmla="*/ 356 h 639"/>
              <a:gd name="T42" fmla="*/ 369 w 434"/>
              <a:gd name="T43" fmla="*/ 170 h 639"/>
              <a:gd name="T44" fmla="*/ 419 w 434"/>
              <a:gd name="T45" fmla="*/ 159 h 639"/>
              <a:gd name="T46" fmla="*/ 321 w 434"/>
              <a:gd name="T47" fmla="*/ 201 h 639"/>
              <a:gd name="T48" fmla="*/ 406 w 434"/>
              <a:gd name="T49" fmla="*/ 142 h 639"/>
              <a:gd name="T50" fmla="*/ 245 w 434"/>
              <a:gd name="T51" fmla="*/ 138 h 639"/>
              <a:gd name="T52" fmla="*/ 228 w 434"/>
              <a:gd name="T53" fmla="*/ 143 h 639"/>
              <a:gd name="T54" fmla="*/ 276 w 434"/>
              <a:gd name="T55" fmla="*/ 234 h 639"/>
              <a:gd name="T56" fmla="*/ 339 w 434"/>
              <a:gd name="T57" fmla="*/ 12 h 639"/>
              <a:gd name="T58" fmla="*/ 335 w 434"/>
              <a:gd name="T59" fmla="*/ 110 h 639"/>
              <a:gd name="T60" fmla="*/ 323 w 434"/>
              <a:gd name="T61" fmla="*/ 166 h 639"/>
              <a:gd name="T62" fmla="*/ 314 w 434"/>
              <a:gd name="T63" fmla="*/ 166 h 639"/>
              <a:gd name="T64" fmla="*/ 286 w 434"/>
              <a:gd name="T65" fmla="*/ 232 h 639"/>
              <a:gd name="T66" fmla="*/ 228 w 434"/>
              <a:gd name="T67" fmla="*/ 114 h 639"/>
              <a:gd name="T68" fmla="*/ 259 w 434"/>
              <a:gd name="T69" fmla="*/ 228 h 639"/>
              <a:gd name="T70" fmla="*/ 231 w 434"/>
              <a:gd name="T71" fmla="*/ 353 h 639"/>
              <a:gd name="T72" fmla="*/ 210 w 434"/>
              <a:gd name="T73" fmla="*/ 250 h 639"/>
              <a:gd name="T74" fmla="*/ 181 w 434"/>
              <a:gd name="T75" fmla="*/ 221 h 639"/>
              <a:gd name="T76" fmla="*/ 216 w 434"/>
              <a:gd name="T77" fmla="*/ 366 h 639"/>
              <a:gd name="T78" fmla="*/ 139 w 434"/>
              <a:gd name="T79" fmla="*/ 468 h 639"/>
              <a:gd name="T80" fmla="*/ 123 w 434"/>
              <a:gd name="T81" fmla="*/ 309 h 639"/>
              <a:gd name="T82" fmla="*/ 112 w 434"/>
              <a:gd name="T83" fmla="*/ 302 h 639"/>
              <a:gd name="T84" fmla="*/ 127 w 434"/>
              <a:gd name="T85" fmla="*/ 457 h 639"/>
              <a:gd name="T86" fmla="*/ 2 w 434"/>
              <a:gd name="T87" fmla="*/ 632 h 639"/>
              <a:gd name="T88" fmla="*/ 28 w 434"/>
              <a:gd name="T89" fmla="*/ 603 h 639"/>
              <a:gd name="T90" fmla="*/ 143 w 434"/>
              <a:gd name="T91" fmla="*/ 542 h 639"/>
              <a:gd name="T92" fmla="*/ 274 w 434"/>
              <a:gd name="T93" fmla="*/ 472 h 639"/>
              <a:gd name="T94" fmla="*/ 265 w 434"/>
              <a:gd name="T95" fmla="*/ 468 h 639"/>
              <a:gd name="T96" fmla="*/ 119 w 434"/>
              <a:gd name="T97" fmla="*/ 503 h 639"/>
              <a:gd name="T98" fmla="*/ 202 w 434"/>
              <a:gd name="T99" fmla="*/ 423 h 639"/>
              <a:gd name="T100" fmla="*/ 361 w 434"/>
              <a:gd name="T101" fmla="*/ 363 h 639"/>
              <a:gd name="T102" fmla="*/ 306 w 434"/>
              <a:gd name="T103" fmla="*/ 363 h 639"/>
              <a:gd name="T104" fmla="*/ 204 w 434"/>
              <a:gd name="T105" fmla="*/ 407 h 639"/>
              <a:gd name="T106" fmla="*/ 265 w 434"/>
              <a:gd name="T107" fmla="*/ 324 h 639"/>
              <a:gd name="T108" fmla="*/ 380 w 434"/>
              <a:gd name="T109" fmla="*/ 288 h 639"/>
              <a:gd name="T110" fmla="*/ 377 w 434"/>
              <a:gd name="T111" fmla="*/ 257 h 639"/>
              <a:gd name="T112" fmla="*/ 272 w 434"/>
              <a:gd name="T113" fmla="*/ 303 h 639"/>
              <a:gd name="T114" fmla="*/ 322 w 434"/>
              <a:gd name="T115" fmla="*/ 218 h 639"/>
              <a:gd name="T116" fmla="*/ 430 w 434"/>
              <a:gd name="T117" fmla="*/ 139 h 639"/>
              <a:gd name="T118" fmla="*/ 337 w 434"/>
              <a:gd name="T119" fmla="*/ 173 h 639"/>
              <a:gd name="T120" fmla="*/ 312 w 434"/>
              <a:gd name="T121" fmla="*/ 203 h 639"/>
              <a:gd name="T122" fmla="*/ 357 w 434"/>
              <a:gd name="T123" fmla="*/ 72 h 639"/>
              <a:gd name="T124" fmla="*/ 343 w 434"/>
              <a:gd name="T125" fmla="*/ 0 h 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2" h="639">
                <a:moveTo>
                  <a:pt x="148" y="537"/>
                </a:moveTo>
                <a:cubicBezTo>
                  <a:pt x="130" y="537"/>
                  <a:pt x="112" y="535"/>
                  <a:pt x="94" y="533"/>
                </a:cubicBezTo>
                <a:cubicBezTo>
                  <a:pt x="94" y="533"/>
                  <a:pt x="94" y="533"/>
                  <a:pt x="93" y="532"/>
                </a:cubicBezTo>
                <a:cubicBezTo>
                  <a:pt x="101" y="528"/>
                  <a:pt x="110" y="524"/>
                  <a:pt x="119" y="521"/>
                </a:cubicBezTo>
                <a:cubicBezTo>
                  <a:pt x="133" y="516"/>
                  <a:pt x="149" y="512"/>
                  <a:pt x="164" y="509"/>
                </a:cubicBezTo>
                <a:cubicBezTo>
                  <a:pt x="175" y="506"/>
                  <a:pt x="186" y="504"/>
                  <a:pt x="196" y="500"/>
                </a:cubicBezTo>
                <a:cubicBezTo>
                  <a:pt x="201" y="497"/>
                  <a:pt x="206" y="496"/>
                  <a:pt x="211" y="496"/>
                </a:cubicBezTo>
                <a:cubicBezTo>
                  <a:pt x="215" y="495"/>
                  <a:pt x="220" y="494"/>
                  <a:pt x="224" y="492"/>
                </a:cubicBezTo>
                <a:cubicBezTo>
                  <a:pt x="236" y="488"/>
                  <a:pt x="247" y="482"/>
                  <a:pt x="259" y="477"/>
                </a:cubicBezTo>
                <a:cubicBezTo>
                  <a:pt x="262" y="476"/>
                  <a:pt x="264" y="474"/>
                  <a:pt x="268" y="473"/>
                </a:cubicBezTo>
                <a:cubicBezTo>
                  <a:pt x="268" y="475"/>
                  <a:pt x="267" y="475"/>
                  <a:pt x="267" y="476"/>
                </a:cubicBezTo>
                <a:cubicBezTo>
                  <a:pt x="260" y="483"/>
                  <a:pt x="253" y="490"/>
                  <a:pt x="246" y="497"/>
                </a:cubicBezTo>
                <a:cubicBezTo>
                  <a:pt x="221" y="523"/>
                  <a:pt x="190" y="537"/>
                  <a:pt x="152" y="537"/>
                </a:cubicBezTo>
                <a:cubicBezTo>
                  <a:pt x="151" y="537"/>
                  <a:pt x="149" y="537"/>
                  <a:pt x="148" y="537"/>
                </a:cubicBezTo>
                <a:moveTo>
                  <a:pt x="114" y="516"/>
                </a:moveTo>
                <a:cubicBezTo>
                  <a:pt x="113" y="516"/>
                  <a:pt x="113" y="516"/>
                  <a:pt x="113" y="515"/>
                </a:cubicBezTo>
                <a:cubicBezTo>
                  <a:pt x="130" y="501"/>
                  <a:pt x="147" y="487"/>
                  <a:pt x="168" y="479"/>
                </a:cubicBezTo>
                <a:cubicBezTo>
                  <a:pt x="180" y="475"/>
                  <a:pt x="191" y="471"/>
                  <a:pt x="204" y="471"/>
                </a:cubicBezTo>
                <a:cubicBezTo>
                  <a:pt x="206" y="471"/>
                  <a:pt x="208" y="471"/>
                  <a:pt x="210" y="471"/>
                </a:cubicBezTo>
                <a:cubicBezTo>
                  <a:pt x="216" y="472"/>
                  <a:pt x="223" y="472"/>
                  <a:pt x="229" y="472"/>
                </a:cubicBezTo>
                <a:cubicBezTo>
                  <a:pt x="233" y="472"/>
                  <a:pt x="238" y="472"/>
                  <a:pt x="242" y="472"/>
                </a:cubicBezTo>
                <a:cubicBezTo>
                  <a:pt x="249" y="472"/>
                  <a:pt x="255" y="471"/>
                  <a:pt x="262" y="471"/>
                </a:cubicBezTo>
                <a:cubicBezTo>
                  <a:pt x="262" y="472"/>
                  <a:pt x="261" y="472"/>
                  <a:pt x="260" y="473"/>
                </a:cubicBezTo>
                <a:cubicBezTo>
                  <a:pt x="253" y="475"/>
                  <a:pt x="246" y="477"/>
                  <a:pt x="240" y="481"/>
                </a:cubicBezTo>
                <a:cubicBezTo>
                  <a:pt x="221" y="490"/>
                  <a:pt x="200" y="496"/>
                  <a:pt x="178" y="500"/>
                </a:cubicBezTo>
                <a:cubicBezTo>
                  <a:pt x="157" y="504"/>
                  <a:pt x="135" y="508"/>
                  <a:pt x="114" y="516"/>
                </a:cubicBezTo>
                <a:cubicBezTo>
                  <a:pt x="114" y="516"/>
                  <a:pt x="114" y="516"/>
                  <a:pt x="114" y="516"/>
                </a:cubicBezTo>
                <a:moveTo>
                  <a:pt x="203" y="420"/>
                </a:moveTo>
                <a:cubicBezTo>
                  <a:pt x="203" y="420"/>
                  <a:pt x="203" y="420"/>
                  <a:pt x="203" y="420"/>
                </a:cubicBezTo>
                <a:cubicBezTo>
                  <a:pt x="215" y="410"/>
                  <a:pt x="332" y="369"/>
                  <a:pt x="347" y="369"/>
                </a:cubicBezTo>
                <a:cubicBezTo>
                  <a:pt x="347" y="369"/>
                  <a:pt x="347" y="369"/>
                  <a:pt x="347" y="369"/>
                </a:cubicBezTo>
                <a:cubicBezTo>
                  <a:pt x="306" y="402"/>
                  <a:pt x="259" y="420"/>
                  <a:pt x="203" y="420"/>
                </a:cubicBezTo>
                <a:moveTo>
                  <a:pt x="215" y="405"/>
                </a:moveTo>
                <a:cubicBezTo>
                  <a:pt x="220" y="400"/>
                  <a:pt x="245" y="385"/>
                  <a:pt x="259" y="379"/>
                </a:cubicBezTo>
                <a:cubicBezTo>
                  <a:pt x="281" y="371"/>
                  <a:pt x="305" y="368"/>
                  <a:pt x="330" y="368"/>
                </a:cubicBezTo>
                <a:cubicBezTo>
                  <a:pt x="330" y="368"/>
                  <a:pt x="331" y="368"/>
                  <a:pt x="332" y="368"/>
                </a:cubicBezTo>
                <a:cubicBezTo>
                  <a:pt x="293" y="380"/>
                  <a:pt x="254" y="391"/>
                  <a:pt x="215" y="405"/>
                </a:cubicBezTo>
                <a:moveTo>
                  <a:pt x="132" y="460"/>
                </a:moveTo>
                <a:cubicBezTo>
                  <a:pt x="128" y="451"/>
                  <a:pt x="122" y="444"/>
                  <a:pt x="119" y="435"/>
                </a:cubicBezTo>
                <a:cubicBezTo>
                  <a:pt x="108" y="408"/>
                  <a:pt x="102" y="380"/>
                  <a:pt x="109" y="352"/>
                </a:cubicBezTo>
                <a:cubicBezTo>
                  <a:pt x="112" y="340"/>
                  <a:pt x="114" y="327"/>
                  <a:pt x="116" y="315"/>
                </a:cubicBezTo>
                <a:cubicBezTo>
                  <a:pt x="135" y="363"/>
                  <a:pt x="136" y="411"/>
                  <a:pt x="132" y="460"/>
                </a:cubicBezTo>
                <a:moveTo>
                  <a:pt x="140" y="457"/>
                </a:moveTo>
                <a:cubicBezTo>
                  <a:pt x="140" y="456"/>
                  <a:pt x="140" y="456"/>
                  <a:pt x="140" y="455"/>
                </a:cubicBezTo>
                <a:cubicBezTo>
                  <a:pt x="142" y="436"/>
                  <a:pt x="141" y="417"/>
                  <a:pt x="138" y="397"/>
                </a:cubicBezTo>
                <a:cubicBezTo>
                  <a:pt x="137" y="390"/>
                  <a:pt x="135" y="383"/>
                  <a:pt x="134" y="376"/>
                </a:cubicBezTo>
                <a:cubicBezTo>
                  <a:pt x="133" y="365"/>
                  <a:pt x="132" y="354"/>
                  <a:pt x="129" y="343"/>
                </a:cubicBezTo>
                <a:cubicBezTo>
                  <a:pt x="126" y="333"/>
                  <a:pt x="124" y="324"/>
                  <a:pt x="121" y="315"/>
                </a:cubicBezTo>
                <a:cubicBezTo>
                  <a:pt x="127" y="321"/>
                  <a:pt x="131" y="328"/>
                  <a:pt x="135" y="335"/>
                </a:cubicBezTo>
                <a:cubicBezTo>
                  <a:pt x="142" y="349"/>
                  <a:pt x="147" y="364"/>
                  <a:pt x="149" y="380"/>
                </a:cubicBezTo>
                <a:cubicBezTo>
                  <a:pt x="152" y="399"/>
                  <a:pt x="154" y="419"/>
                  <a:pt x="149" y="437"/>
                </a:cubicBezTo>
                <a:cubicBezTo>
                  <a:pt x="147" y="444"/>
                  <a:pt x="144" y="451"/>
                  <a:pt x="140" y="457"/>
                </a:cubicBezTo>
                <a:moveTo>
                  <a:pt x="281" y="321"/>
                </a:moveTo>
                <a:cubicBezTo>
                  <a:pt x="277" y="321"/>
                  <a:pt x="272" y="320"/>
                  <a:pt x="269" y="320"/>
                </a:cubicBezTo>
                <a:cubicBezTo>
                  <a:pt x="291" y="304"/>
                  <a:pt x="313" y="288"/>
                  <a:pt x="338" y="278"/>
                </a:cubicBezTo>
                <a:cubicBezTo>
                  <a:pt x="339" y="277"/>
                  <a:pt x="340" y="277"/>
                  <a:pt x="341" y="277"/>
                </a:cubicBezTo>
                <a:cubicBezTo>
                  <a:pt x="354" y="275"/>
                  <a:pt x="367" y="272"/>
                  <a:pt x="380" y="268"/>
                </a:cubicBezTo>
                <a:cubicBezTo>
                  <a:pt x="386" y="266"/>
                  <a:pt x="393" y="264"/>
                  <a:pt x="401" y="263"/>
                </a:cubicBezTo>
                <a:cubicBezTo>
                  <a:pt x="384" y="280"/>
                  <a:pt x="366" y="296"/>
                  <a:pt x="343" y="307"/>
                </a:cubicBezTo>
                <a:cubicBezTo>
                  <a:pt x="326" y="315"/>
                  <a:pt x="300" y="321"/>
                  <a:pt x="281" y="321"/>
                </a:cubicBezTo>
                <a:moveTo>
                  <a:pt x="283" y="301"/>
                </a:moveTo>
                <a:cubicBezTo>
                  <a:pt x="287" y="296"/>
                  <a:pt x="291" y="292"/>
                  <a:pt x="296" y="288"/>
                </a:cubicBezTo>
                <a:cubicBezTo>
                  <a:pt x="306" y="280"/>
                  <a:pt x="315" y="273"/>
                  <a:pt x="327" y="269"/>
                </a:cubicBezTo>
                <a:cubicBezTo>
                  <a:pt x="342" y="264"/>
                  <a:pt x="359" y="262"/>
                  <a:pt x="375" y="261"/>
                </a:cubicBezTo>
                <a:cubicBezTo>
                  <a:pt x="376" y="261"/>
                  <a:pt x="378" y="261"/>
                  <a:pt x="379" y="261"/>
                </a:cubicBezTo>
                <a:cubicBezTo>
                  <a:pt x="382" y="261"/>
                  <a:pt x="386" y="261"/>
                  <a:pt x="389" y="262"/>
                </a:cubicBezTo>
                <a:cubicBezTo>
                  <a:pt x="351" y="270"/>
                  <a:pt x="315" y="280"/>
                  <a:pt x="283" y="301"/>
                </a:cubicBezTo>
                <a:moveTo>
                  <a:pt x="221" y="350"/>
                </a:moveTo>
                <a:cubicBezTo>
                  <a:pt x="220" y="349"/>
                  <a:pt x="221" y="347"/>
                  <a:pt x="220" y="346"/>
                </a:cubicBezTo>
                <a:cubicBezTo>
                  <a:pt x="217" y="328"/>
                  <a:pt x="214" y="311"/>
                  <a:pt x="208" y="294"/>
                </a:cubicBezTo>
                <a:cubicBezTo>
                  <a:pt x="207" y="290"/>
                  <a:pt x="205" y="285"/>
                  <a:pt x="205" y="280"/>
                </a:cubicBezTo>
                <a:cubicBezTo>
                  <a:pt x="204" y="276"/>
                  <a:pt x="204" y="272"/>
                  <a:pt x="202" y="268"/>
                </a:cubicBezTo>
                <a:cubicBezTo>
                  <a:pt x="198" y="260"/>
                  <a:pt x="195" y="253"/>
                  <a:pt x="193" y="245"/>
                </a:cubicBezTo>
                <a:cubicBezTo>
                  <a:pt x="192" y="240"/>
                  <a:pt x="191" y="235"/>
                  <a:pt x="189" y="230"/>
                </a:cubicBezTo>
                <a:cubicBezTo>
                  <a:pt x="224" y="267"/>
                  <a:pt x="237" y="315"/>
                  <a:pt x="221" y="350"/>
                </a:cubicBezTo>
                <a:moveTo>
                  <a:pt x="215" y="356"/>
                </a:moveTo>
                <a:cubicBezTo>
                  <a:pt x="212" y="350"/>
                  <a:pt x="208" y="343"/>
                  <a:pt x="204" y="336"/>
                </a:cubicBezTo>
                <a:cubicBezTo>
                  <a:pt x="197" y="322"/>
                  <a:pt x="188" y="309"/>
                  <a:pt x="183" y="294"/>
                </a:cubicBezTo>
                <a:cubicBezTo>
                  <a:pt x="176" y="272"/>
                  <a:pt x="173" y="251"/>
                  <a:pt x="182" y="230"/>
                </a:cubicBezTo>
                <a:cubicBezTo>
                  <a:pt x="183" y="229"/>
                  <a:pt x="183" y="227"/>
                  <a:pt x="184" y="226"/>
                </a:cubicBezTo>
                <a:cubicBezTo>
                  <a:pt x="186" y="228"/>
                  <a:pt x="186" y="230"/>
                  <a:pt x="186" y="232"/>
                </a:cubicBezTo>
                <a:cubicBezTo>
                  <a:pt x="189" y="241"/>
                  <a:pt x="190" y="250"/>
                  <a:pt x="194" y="259"/>
                </a:cubicBezTo>
                <a:cubicBezTo>
                  <a:pt x="201" y="280"/>
                  <a:pt x="208" y="302"/>
                  <a:pt x="211" y="323"/>
                </a:cubicBezTo>
                <a:cubicBezTo>
                  <a:pt x="213" y="334"/>
                  <a:pt x="215" y="345"/>
                  <a:pt x="215" y="356"/>
                </a:cubicBezTo>
                <a:moveTo>
                  <a:pt x="318" y="214"/>
                </a:moveTo>
                <a:cubicBezTo>
                  <a:pt x="318" y="212"/>
                  <a:pt x="319" y="212"/>
                  <a:pt x="319" y="212"/>
                </a:cubicBezTo>
                <a:cubicBezTo>
                  <a:pt x="325" y="207"/>
                  <a:pt x="331" y="201"/>
                  <a:pt x="337" y="196"/>
                </a:cubicBezTo>
                <a:cubicBezTo>
                  <a:pt x="348" y="187"/>
                  <a:pt x="359" y="179"/>
                  <a:pt x="369" y="170"/>
                </a:cubicBezTo>
                <a:cubicBezTo>
                  <a:pt x="382" y="159"/>
                  <a:pt x="398" y="151"/>
                  <a:pt x="415" y="146"/>
                </a:cubicBezTo>
                <a:cubicBezTo>
                  <a:pt x="418" y="144"/>
                  <a:pt x="422" y="144"/>
                  <a:pt x="427" y="144"/>
                </a:cubicBezTo>
                <a:cubicBezTo>
                  <a:pt x="428" y="144"/>
                  <a:pt x="429" y="144"/>
                  <a:pt x="430" y="144"/>
                </a:cubicBezTo>
                <a:cubicBezTo>
                  <a:pt x="424" y="148"/>
                  <a:pt x="423" y="154"/>
                  <a:pt x="419" y="159"/>
                </a:cubicBezTo>
                <a:cubicBezTo>
                  <a:pt x="419" y="159"/>
                  <a:pt x="418" y="160"/>
                  <a:pt x="418" y="160"/>
                </a:cubicBezTo>
                <a:cubicBezTo>
                  <a:pt x="413" y="166"/>
                  <a:pt x="408" y="172"/>
                  <a:pt x="402" y="177"/>
                </a:cubicBezTo>
                <a:cubicBezTo>
                  <a:pt x="380" y="201"/>
                  <a:pt x="351" y="212"/>
                  <a:pt x="318" y="214"/>
                </a:cubicBezTo>
                <a:moveTo>
                  <a:pt x="321" y="201"/>
                </a:moveTo>
                <a:cubicBezTo>
                  <a:pt x="321" y="200"/>
                  <a:pt x="322" y="199"/>
                  <a:pt x="323" y="198"/>
                </a:cubicBezTo>
                <a:cubicBezTo>
                  <a:pt x="328" y="190"/>
                  <a:pt x="334" y="183"/>
                  <a:pt x="340" y="176"/>
                </a:cubicBezTo>
                <a:cubicBezTo>
                  <a:pt x="352" y="162"/>
                  <a:pt x="366" y="151"/>
                  <a:pt x="385" y="145"/>
                </a:cubicBezTo>
                <a:cubicBezTo>
                  <a:pt x="392" y="143"/>
                  <a:pt x="399" y="142"/>
                  <a:pt x="406" y="142"/>
                </a:cubicBezTo>
                <a:cubicBezTo>
                  <a:pt x="409" y="142"/>
                  <a:pt x="411" y="142"/>
                  <a:pt x="414" y="143"/>
                </a:cubicBezTo>
                <a:cubicBezTo>
                  <a:pt x="378" y="155"/>
                  <a:pt x="351" y="180"/>
                  <a:pt x="321" y="201"/>
                </a:cubicBezTo>
                <a:moveTo>
                  <a:pt x="281" y="234"/>
                </a:moveTo>
                <a:cubicBezTo>
                  <a:pt x="274" y="200"/>
                  <a:pt x="258" y="170"/>
                  <a:pt x="245" y="138"/>
                </a:cubicBezTo>
                <a:cubicBezTo>
                  <a:pt x="268" y="163"/>
                  <a:pt x="285" y="206"/>
                  <a:pt x="281" y="234"/>
                </a:cubicBezTo>
                <a:moveTo>
                  <a:pt x="278" y="244"/>
                </a:moveTo>
                <a:cubicBezTo>
                  <a:pt x="271" y="236"/>
                  <a:pt x="264" y="230"/>
                  <a:pt x="259" y="222"/>
                </a:cubicBezTo>
                <a:cubicBezTo>
                  <a:pt x="241" y="198"/>
                  <a:pt x="231" y="171"/>
                  <a:pt x="228" y="143"/>
                </a:cubicBezTo>
                <a:cubicBezTo>
                  <a:pt x="227" y="136"/>
                  <a:pt x="227" y="130"/>
                  <a:pt x="229" y="124"/>
                </a:cubicBezTo>
                <a:cubicBezTo>
                  <a:pt x="231" y="124"/>
                  <a:pt x="231" y="125"/>
                  <a:pt x="232" y="126"/>
                </a:cubicBezTo>
                <a:cubicBezTo>
                  <a:pt x="245" y="141"/>
                  <a:pt x="251" y="158"/>
                  <a:pt x="259" y="175"/>
                </a:cubicBezTo>
                <a:cubicBezTo>
                  <a:pt x="267" y="194"/>
                  <a:pt x="271" y="215"/>
                  <a:pt x="276" y="234"/>
                </a:cubicBezTo>
                <a:cubicBezTo>
                  <a:pt x="277" y="237"/>
                  <a:pt x="277" y="240"/>
                  <a:pt x="278" y="244"/>
                </a:cubicBezTo>
                <a:moveTo>
                  <a:pt x="316" y="163"/>
                </a:moveTo>
                <a:cubicBezTo>
                  <a:pt x="310" y="135"/>
                  <a:pt x="305" y="107"/>
                  <a:pt x="310" y="79"/>
                </a:cubicBezTo>
                <a:cubicBezTo>
                  <a:pt x="314" y="54"/>
                  <a:pt x="327" y="32"/>
                  <a:pt x="339" y="12"/>
                </a:cubicBezTo>
                <a:cubicBezTo>
                  <a:pt x="336" y="63"/>
                  <a:pt x="331" y="114"/>
                  <a:pt x="316" y="163"/>
                </a:cubicBezTo>
                <a:moveTo>
                  <a:pt x="323" y="166"/>
                </a:moveTo>
                <a:cubicBezTo>
                  <a:pt x="322" y="165"/>
                  <a:pt x="323" y="164"/>
                  <a:pt x="323" y="163"/>
                </a:cubicBezTo>
                <a:cubicBezTo>
                  <a:pt x="330" y="146"/>
                  <a:pt x="333" y="128"/>
                  <a:pt x="335" y="110"/>
                </a:cubicBezTo>
                <a:cubicBezTo>
                  <a:pt x="338" y="91"/>
                  <a:pt x="336" y="73"/>
                  <a:pt x="339" y="54"/>
                </a:cubicBezTo>
                <a:cubicBezTo>
                  <a:pt x="340" y="46"/>
                  <a:pt x="340" y="37"/>
                  <a:pt x="340" y="28"/>
                </a:cubicBezTo>
                <a:cubicBezTo>
                  <a:pt x="340" y="22"/>
                  <a:pt x="341" y="16"/>
                  <a:pt x="342" y="10"/>
                </a:cubicBezTo>
                <a:cubicBezTo>
                  <a:pt x="360" y="67"/>
                  <a:pt x="354" y="119"/>
                  <a:pt x="323" y="166"/>
                </a:cubicBezTo>
                <a:moveTo>
                  <a:pt x="343" y="0"/>
                </a:moveTo>
                <a:cubicBezTo>
                  <a:pt x="341" y="0"/>
                  <a:pt x="341" y="1"/>
                  <a:pt x="340" y="2"/>
                </a:cubicBezTo>
                <a:cubicBezTo>
                  <a:pt x="326" y="26"/>
                  <a:pt x="314" y="50"/>
                  <a:pt x="309" y="78"/>
                </a:cubicBezTo>
                <a:cubicBezTo>
                  <a:pt x="303" y="107"/>
                  <a:pt x="303" y="137"/>
                  <a:pt x="314" y="166"/>
                </a:cubicBezTo>
                <a:cubicBezTo>
                  <a:pt x="315" y="167"/>
                  <a:pt x="315" y="168"/>
                  <a:pt x="315" y="169"/>
                </a:cubicBezTo>
                <a:cubicBezTo>
                  <a:pt x="308" y="186"/>
                  <a:pt x="303" y="204"/>
                  <a:pt x="296" y="221"/>
                </a:cubicBezTo>
                <a:cubicBezTo>
                  <a:pt x="293" y="229"/>
                  <a:pt x="290" y="237"/>
                  <a:pt x="286" y="245"/>
                </a:cubicBezTo>
                <a:cubicBezTo>
                  <a:pt x="286" y="241"/>
                  <a:pt x="286" y="236"/>
                  <a:pt x="286" y="232"/>
                </a:cubicBezTo>
                <a:cubicBezTo>
                  <a:pt x="286" y="212"/>
                  <a:pt x="282" y="192"/>
                  <a:pt x="274" y="173"/>
                </a:cubicBezTo>
                <a:cubicBezTo>
                  <a:pt x="267" y="157"/>
                  <a:pt x="257" y="143"/>
                  <a:pt x="245" y="130"/>
                </a:cubicBezTo>
                <a:cubicBezTo>
                  <a:pt x="240" y="125"/>
                  <a:pt x="236" y="120"/>
                  <a:pt x="231" y="116"/>
                </a:cubicBezTo>
                <a:cubicBezTo>
                  <a:pt x="230" y="115"/>
                  <a:pt x="229" y="114"/>
                  <a:pt x="228" y="114"/>
                </a:cubicBezTo>
                <a:cubicBezTo>
                  <a:pt x="228" y="114"/>
                  <a:pt x="228" y="114"/>
                  <a:pt x="227" y="114"/>
                </a:cubicBezTo>
                <a:cubicBezTo>
                  <a:pt x="226" y="114"/>
                  <a:pt x="226" y="116"/>
                  <a:pt x="226" y="117"/>
                </a:cubicBezTo>
                <a:cubicBezTo>
                  <a:pt x="223" y="135"/>
                  <a:pt x="226" y="154"/>
                  <a:pt x="231" y="172"/>
                </a:cubicBezTo>
                <a:cubicBezTo>
                  <a:pt x="237" y="192"/>
                  <a:pt x="246" y="211"/>
                  <a:pt x="259" y="228"/>
                </a:cubicBezTo>
                <a:cubicBezTo>
                  <a:pt x="264" y="235"/>
                  <a:pt x="270" y="241"/>
                  <a:pt x="275" y="248"/>
                </a:cubicBezTo>
                <a:cubicBezTo>
                  <a:pt x="281" y="254"/>
                  <a:pt x="281" y="260"/>
                  <a:pt x="278" y="267"/>
                </a:cubicBezTo>
                <a:cubicBezTo>
                  <a:pt x="275" y="273"/>
                  <a:pt x="272" y="280"/>
                  <a:pt x="268" y="287"/>
                </a:cubicBezTo>
                <a:cubicBezTo>
                  <a:pt x="257" y="309"/>
                  <a:pt x="243" y="331"/>
                  <a:pt x="231" y="353"/>
                </a:cubicBezTo>
                <a:cubicBezTo>
                  <a:pt x="228" y="357"/>
                  <a:pt x="226" y="361"/>
                  <a:pt x="223" y="365"/>
                </a:cubicBezTo>
                <a:cubicBezTo>
                  <a:pt x="222" y="363"/>
                  <a:pt x="222" y="362"/>
                  <a:pt x="223" y="361"/>
                </a:cubicBezTo>
                <a:cubicBezTo>
                  <a:pt x="228" y="345"/>
                  <a:pt x="232" y="330"/>
                  <a:pt x="232" y="313"/>
                </a:cubicBezTo>
                <a:cubicBezTo>
                  <a:pt x="231" y="290"/>
                  <a:pt x="224" y="269"/>
                  <a:pt x="210" y="250"/>
                </a:cubicBezTo>
                <a:cubicBezTo>
                  <a:pt x="202" y="240"/>
                  <a:pt x="195" y="229"/>
                  <a:pt x="187" y="220"/>
                </a:cubicBezTo>
                <a:cubicBezTo>
                  <a:pt x="186" y="219"/>
                  <a:pt x="185" y="218"/>
                  <a:pt x="184" y="218"/>
                </a:cubicBezTo>
                <a:cubicBezTo>
                  <a:pt x="184" y="218"/>
                  <a:pt x="183" y="218"/>
                  <a:pt x="183" y="218"/>
                </a:cubicBezTo>
                <a:cubicBezTo>
                  <a:pt x="182" y="218"/>
                  <a:pt x="182" y="220"/>
                  <a:pt x="181" y="221"/>
                </a:cubicBezTo>
                <a:cubicBezTo>
                  <a:pt x="180" y="227"/>
                  <a:pt x="179" y="232"/>
                  <a:pt x="177" y="237"/>
                </a:cubicBezTo>
                <a:cubicBezTo>
                  <a:pt x="169" y="260"/>
                  <a:pt x="173" y="282"/>
                  <a:pt x="184" y="304"/>
                </a:cubicBezTo>
                <a:cubicBezTo>
                  <a:pt x="191" y="319"/>
                  <a:pt x="199" y="334"/>
                  <a:pt x="208" y="349"/>
                </a:cubicBezTo>
                <a:cubicBezTo>
                  <a:pt x="211" y="354"/>
                  <a:pt x="214" y="360"/>
                  <a:pt x="216" y="366"/>
                </a:cubicBezTo>
                <a:cubicBezTo>
                  <a:pt x="217" y="370"/>
                  <a:pt x="217" y="375"/>
                  <a:pt x="215" y="378"/>
                </a:cubicBezTo>
                <a:cubicBezTo>
                  <a:pt x="203" y="396"/>
                  <a:pt x="189" y="412"/>
                  <a:pt x="175" y="428"/>
                </a:cubicBezTo>
                <a:cubicBezTo>
                  <a:pt x="164" y="441"/>
                  <a:pt x="152" y="454"/>
                  <a:pt x="140" y="467"/>
                </a:cubicBezTo>
                <a:cubicBezTo>
                  <a:pt x="139" y="467"/>
                  <a:pt x="139" y="467"/>
                  <a:pt x="139" y="468"/>
                </a:cubicBezTo>
                <a:cubicBezTo>
                  <a:pt x="138" y="466"/>
                  <a:pt x="139" y="466"/>
                  <a:pt x="139" y="465"/>
                </a:cubicBezTo>
                <a:cubicBezTo>
                  <a:pt x="145" y="456"/>
                  <a:pt x="150" y="448"/>
                  <a:pt x="153" y="438"/>
                </a:cubicBezTo>
                <a:cubicBezTo>
                  <a:pt x="160" y="415"/>
                  <a:pt x="158" y="391"/>
                  <a:pt x="152" y="367"/>
                </a:cubicBezTo>
                <a:cubicBezTo>
                  <a:pt x="147" y="346"/>
                  <a:pt x="138" y="326"/>
                  <a:pt x="123" y="309"/>
                </a:cubicBezTo>
                <a:cubicBezTo>
                  <a:pt x="121" y="307"/>
                  <a:pt x="118" y="304"/>
                  <a:pt x="116" y="301"/>
                </a:cubicBezTo>
                <a:cubicBezTo>
                  <a:pt x="115" y="301"/>
                  <a:pt x="115" y="300"/>
                  <a:pt x="114" y="300"/>
                </a:cubicBezTo>
                <a:cubicBezTo>
                  <a:pt x="114" y="300"/>
                  <a:pt x="113" y="300"/>
                  <a:pt x="113" y="300"/>
                </a:cubicBezTo>
                <a:cubicBezTo>
                  <a:pt x="112" y="300"/>
                  <a:pt x="112" y="301"/>
                  <a:pt x="112" y="302"/>
                </a:cubicBezTo>
                <a:cubicBezTo>
                  <a:pt x="114" y="316"/>
                  <a:pt x="109" y="328"/>
                  <a:pt x="106" y="340"/>
                </a:cubicBezTo>
                <a:cubicBezTo>
                  <a:pt x="104" y="348"/>
                  <a:pt x="103" y="356"/>
                  <a:pt x="101" y="364"/>
                </a:cubicBezTo>
                <a:cubicBezTo>
                  <a:pt x="98" y="382"/>
                  <a:pt x="102" y="400"/>
                  <a:pt x="107" y="418"/>
                </a:cubicBezTo>
                <a:cubicBezTo>
                  <a:pt x="112" y="432"/>
                  <a:pt x="117" y="445"/>
                  <a:pt x="127" y="457"/>
                </a:cubicBezTo>
                <a:cubicBezTo>
                  <a:pt x="134" y="466"/>
                  <a:pt x="131" y="476"/>
                  <a:pt x="126" y="482"/>
                </a:cubicBezTo>
                <a:cubicBezTo>
                  <a:pt x="103" y="509"/>
                  <a:pt x="77" y="532"/>
                  <a:pt x="53" y="559"/>
                </a:cubicBezTo>
                <a:cubicBezTo>
                  <a:pt x="37" y="577"/>
                  <a:pt x="22" y="597"/>
                  <a:pt x="9" y="618"/>
                </a:cubicBezTo>
                <a:cubicBezTo>
                  <a:pt x="6" y="622"/>
                  <a:pt x="4" y="627"/>
                  <a:pt x="2" y="632"/>
                </a:cubicBezTo>
                <a:cubicBezTo>
                  <a:pt x="1" y="634"/>
                  <a:pt x="0" y="637"/>
                  <a:pt x="3" y="638"/>
                </a:cubicBezTo>
                <a:cubicBezTo>
                  <a:pt x="3" y="638"/>
                  <a:pt x="4" y="639"/>
                  <a:pt x="4" y="639"/>
                </a:cubicBezTo>
                <a:cubicBezTo>
                  <a:pt x="6" y="639"/>
                  <a:pt x="7" y="636"/>
                  <a:pt x="8" y="635"/>
                </a:cubicBezTo>
                <a:cubicBezTo>
                  <a:pt x="14" y="624"/>
                  <a:pt x="21" y="614"/>
                  <a:pt x="28" y="603"/>
                </a:cubicBezTo>
                <a:cubicBezTo>
                  <a:pt x="44" y="580"/>
                  <a:pt x="65" y="560"/>
                  <a:pt x="84" y="539"/>
                </a:cubicBezTo>
                <a:cubicBezTo>
                  <a:pt x="85" y="538"/>
                  <a:pt x="86" y="538"/>
                  <a:pt x="88" y="538"/>
                </a:cubicBezTo>
                <a:cubicBezTo>
                  <a:pt x="88" y="538"/>
                  <a:pt x="88" y="538"/>
                  <a:pt x="88" y="538"/>
                </a:cubicBezTo>
                <a:cubicBezTo>
                  <a:pt x="107" y="538"/>
                  <a:pt x="125" y="541"/>
                  <a:pt x="143" y="542"/>
                </a:cubicBezTo>
                <a:cubicBezTo>
                  <a:pt x="146" y="542"/>
                  <a:pt x="148" y="542"/>
                  <a:pt x="150" y="542"/>
                </a:cubicBezTo>
                <a:cubicBezTo>
                  <a:pt x="177" y="542"/>
                  <a:pt x="202" y="537"/>
                  <a:pt x="224" y="522"/>
                </a:cubicBezTo>
                <a:cubicBezTo>
                  <a:pt x="238" y="513"/>
                  <a:pt x="250" y="501"/>
                  <a:pt x="261" y="488"/>
                </a:cubicBezTo>
                <a:cubicBezTo>
                  <a:pt x="265" y="482"/>
                  <a:pt x="269" y="477"/>
                  <a:pt x="274" y="472"/>
                </a:cubicBezTo>
                <a:cubicBezTo>
                  <a:pt x="275" y="471"/>
                  <a:pt x="276" y="470"/>
                  <a:pt x="276" y="469"/>
                </a:cubicBezTo>
                <a:cubicBezTo>
                  <a:pt x="275" y="468"/>
                  <a:pt x="274" y="468"/>
                  <a:pt x="273" y="468"/>
                </a:cubicBezTo>
                <a:cubicBezTo>
                  <a:pt x="273" y="468"/>
                  <a:pt x="273" y="468"/>
                  <a:pt x="273" y="468"/>
                </a:cubicBezTo>
                <a:cubicBezTo>
                  <a:pt x="270" y="468"/>
                  <a:pt x="268" y="468"/>
                  <a:pt x="265" y="468"/>
                </a:cubicBezTo>
                <a:cubicBezTo>
                  <a:pt x="251" y="468"/>
                  <a:pt x="237" y="466"/>
                  <a:pt x="223" y="466"/>
                </a:cubicBezTo>
                <a:cubicBezTo>
                  <a:pt x="221" y="466"/>
                  <a:pt x="219" y="466"/>
                  <a:pt x="217" y="466"/>
                </a:cubicBezTo>
                <a:cubicBezTo>
                  <a:pt x="184" y="466"/>
                  <a:pt x="157" y="478"/>
                  <a:pt x="132" y="495"/>
                </a:cubicBezTo>
                <a:cubicBezTo>
                  <a:pt x="127" y="498"/>
                  <a:pt x="123" y="501"/>
                  <a:pt x="119" y="503"/>
                </a:cubicBezTo>
                <a:cubicBezTo>
                  <a:pt x="122" y="500"/>
                  <a:pt x="125" y="496"/>
                  <a:pt x="128" y="492"/>
                </a:cubicBezTo>
                <a:cubicBezTo>
                  <a:pt x="147" y="471"/>
                  <a:pt x="168" y="450"/>
                  <a:pt x="187" y="428"/>
                </a:cubicBezTo>
                <a:cubicBezTo>
                  <a:pt x="190" y="425"/>
                  <a:pt x="194" y="422"/>
                  <a:pt x="199" y="422"/>
                </a:cubicBezTo>
                <a:cubicBezTo>
                  <a:pt x="200" y="422"/>
                  <a:pt x="201" y="422"/>
                  <a:pt x="202" y="423"/>
                </a:cubicBezTo>
                <a:cubicBezTo>
                  <a:pt x="208" y="424"/>
                  <a:pt x="213" y="424"/>
                  <a:pt x="219" y="424"/>
                </a:cubicBezTo>
                <a:cubicBezTo>
                  <a:pt x="233" y="424"/>
                  <a:pt x="246" y="422"/>
                  <a:pt x="259" y="419"/>
                </a:cubicBezTo>
                <a:cubicBezTo>
                  <a:pt x="287" y="412"/>
                  <a:pt x="313" y="401"/>
                  <a:pt x="335" y="384"/>
                </a:cubicBezTo>
                <a:cubicBezTo>
                  <a:pt x="344" y="378"/>
                  <a:pt x="353" y="370"/>
                  <a:pt x="361" y="363"/>
                </a:cubicBezTo>
                <a:cubicBezTo>
                  <a:pt x="362" y="362"/>
                  <a:pt x="363" y="362"/>
                  <a:pt x="363" y="360"/>
                </a:cubicBezTo>
                <a:cubicBezTo>
                  <a:pt x="362" y="359"/>
                  <a:pt x="361" y="359"/>
                  <a:pt x="360" y="359"/>
                </a:cubicBezTo>
                <a:cubicBezTo>
                  <a:pt x="360" y="359"/>
                  <a:pt x="360" y="359"/>
                  <a:pt x="360" y="359"/>
                </a:cubicBezTo>
                <a:cubicBezTo>
                  <a:pt x="342" y="362"/>
                  <a:pt x="324" y="361"/>
                  <a:pt x="306" y="363"/>
                </a:cubicBezTo>
                <a:cubicBezTo>
                  <a:pt x="274" y="366"/>
                  <a:pt x="246" y="379"/>
                  <a:pt x="220" y="396"/>
                </a:cubicBezTo>
                <a:cubicBezTo>
                  <a:pt x="218" y="397"/>
                  <a:pt x="215" y="399"/>
                  <a:pt x="212" y="401"/>
                </a:cubicBezTo>
                <a:cubicBezTo>
                  <a:pt x="210" y="403"/>
                  <a:pt x="207" y="405"/>
                  <a:pt x="205" y="407"/>
                </a:cubicBezTo>
                <a:cubicBezTo>
                  <a:pt x="204" y="407"/>
                  <a:pt x="204" y="407"/>
                  <a:pt x="204" y="407"/>
                </a:cubicBezTo>
                <a:cubicBezTo>
                  <a:pt x="207" y="403"/>
                  <a:pt x="210" y="399"/>
                  <a:pt x="213" y="396"/>
                </a:cubicBezTo>
                <a:cubicBezTo>
                  <a:pt x="227" y="377"/>
                  <a:pt x="238" y="357"/>
                  <a:pt x="249" y="337"/>
                </a:cubicBezTo>
                <a:cubicBezTo>
                  <a:pt x="253" y="331"/>
                  <a:pt x="259" y="328"/>
                  <a:pt x="263" y="324"/>
                </a:cubicBezTo>
                <a:cubicBezTo>
                  <a:pt x="264" y="324"/>
                  <a:pt x="264" y="324"/>
                  <a:pt x="265" y="324"/>
                </a:cubicBezTo>
                <a:cubicBezTo>
                  <a:pt x="266" y="324"/>
                  <a:pt x="267" y="324"/>
                  <a:pt x="268" y="324"/>
                </a:cubicBezTo>
                <a:cubicBezTo>
                  <a:pt x="275" y="325"/>
                  <a:pt x="283" y="326"/>
                  <a:pt x="290" y="326"/>
                </a:cubicBezTo>
                <a:cubicBezTo>
                  <a:pt x="305" y="326"/>
                  <a:pt x="319" y="324"/>
                  <a:pt x="333" y="319"/>
                </a:cubicBezTo>
                <a:cubicBezTo>
                  <a:pt x="351" y="312"/>
                  <a:pt x="367" y="302"/>
                  <a:pt x="380" y="288"/>
                </a:cubicBezTo>
                <a:cubicBezTo>
                  <a:pt x="388" y="279"/>
                  <a:pt x="397" y="271"/>
                  <a:pt x="406" y="262"/>
                </a:cubicBezTo>
                <a:cubicBezTo>
                  <a:pt x="406" y="262"/>
                  <a:pt x="408" y="261"/>
                  <a:pt x="407" y="260"/>
                </a:cubicBezTo>
                <a:cubicBezTo>
                  <a:pt x="406" y="258"/>
                  <a:pt x="405" y="258"/>
                  <a:pt x="404" y="258"/>
                </a:cubicBezTo>
                <a:cubicBezTo>
                  <a:pt x="395" y="258"/>
                  <a:pt x="386" y="257"/>
                  <a:pt x="377" y="257"/>
                </a:cubicBezTo>
                <a:cubicBezTo>
                  <a:pt x="376" y="257"/>
                  <a:pt x="375" y="257"/>
                  <a:pt x="374" y="257"/>
                </a:cubicBezTo>
                <a:cubicBezTo>
                  <a:pt x="366" y="257"/>
                  <a:pt x="358" y="257"/>
                  <a:pt x="351" y="258"/>
                </a:cubicBezTo>
                <a:cubicBezTo>
                  <a:pt x="332" y="261"/>
                  <a:pt x="315" y="267"/>
                  <a:pt x="301" y="279"/>
                </a:cubicBezTo>
                <a:cubicBezTo>
                  <a:pt x="291" y="287"/>
                  <a:pt x="280" y="294"/>
                  <a:pt x="272" y="303"/>
                </a:cubicBezTo>
                <a:cubicBezTo>
                  <a:pt x="269" y="307"/>
                  <a:pt x="266" y="311"/>
                  <a:pt x="263" y="315"/>
                </a:cubicBezTo>
                <a:cubicBezTo>
                  <a:pt x="262" y="313"/>
                  <a:pt x="263" y="312"/>
                  <a:pt x="264" y="310"/>
                </a:cubicBezTo>
                <a:cubicBezTo>
                  <a:pt x="279" y="285"/>
                  <a:pt x="291" y="258"/>
                  <a:pt x="302" y="230"/>
                </a:cubicBezTo>
                <a:cubicBezTo>
                  <a:pt x="305" y="221"/>
                  <a:pt x="312" y="218"/>
                  <a:pt x="322" y="218"/>
                </a:cubicBezTo>
                <a:cubicBezTo>
                  <a:pt x="355" y="216"/>
                  <a:pt x="383" y="205"/>
                  <a:pt x="405" y="184"/>
                </a:cubicBezTo>
                <a:cubicBezTo>
                  <a:pt x="413" y="177"/>
                  <a:pt x="418" y="169"/>
                  <a:pt x="424" y="160"/>
                </a:cubicBezTo>
                <a:cubicBezTo>
                  <a:pt x="427" y="155"/>
                  <a:pt x="431" y="150"/>
                  <a:pt x="433" y="144"/>
                </a:cubicBezTo>
                <a:cubicBezTo>
                  <a:pt x="434" y="141"/>
                  <a:pt x="434" y="139"/>
                  <a:pt x="430" y="139"/>
                </a:cubicBezTo>
                <a:cubicBezTo>
                  <a:pt x="428" y="139"/>
                  <a:pt x="426" y="139"/>
                  <a:pt x="424" y="139"/>
                </a:cubicBezTo>
                <a:cubicBezTo>
                  <a:pt x="420" y="139"/>
                  <a:pt x="416" y="139"/>
                  <a:pt x="412" y="139"/>
                </a:cubicBezTo>
                <a:cubicBezTo>
                  <a:pt x="394" y="140"/>
                  <a:pt x="377" y="143"/>
                  <a:pt x="362" y="152"/>
                </a:cubicBezTo>
                <a:cubicBezTo>
                  <a:pt x="352" y="158"/>
                  <a:pt x="345" y="166"/>
                  <a:pt x="337" y="173"/>
                </a:cubicBezTo>
                <a:cubicBezTo>
                  <a:pt x="327" y="183"/>
                  <a:pt x="320" y="196"/>
                  <a:pt x="313" y="208"/>
                </a:cubicBezTo>
                <a:cubicBezTo>
                  <a:pt x="312" y="209"/>
                  <a:pt x="311" y="210"/>
                  <a:pt x="311" y="211"/>
                </a:cubicBezTo>
                <a:cubicBezTo>
                  <a:pt x="310" y="212"/>
                  <a:pt x="310" y="212"/>
                  <a:pt x="309" y="213"/>
                </a:cubicBezTo>
                <a:cubicBezTo>
                  <a:pt x="309" y="209"/>
                  <a:pt x="311" y="206"/>
                  <a:pt x="312" y="203"/>
                </a:cubicBezTo>
                <a:cubicBezTo>
                  <a:pt x="316" y="194"/>
                  <a:pt x="319" y="184"/>
                  <a:pt x="320" y="174"/>
                </a:cubicBezTo>
                <a:cubicBezTo>
                  <a:pt x="321" y="170"/>
                  <a:pt x="324" y="169"/>
                  <a:pt x="326" y="167"/>
                </a:cubicBezTo>
                <a:cubicBezTo>
                  <a:pt x="333" y="159"/>
                  <a:pt x="339" y="150"/>
                  <a:pt x="343" y="141"/>
                </a:cubicBezTo>
                <a:cubicBezTo>
                  <a:pt x="352" y="119"/>
                  <a:pt x="357" y="96"/>
                  <a:pt x="357" y="72"/>
                </a:cubicBezTo>
                <a:cubicBezTo>
                  <a:pt x="357" y="59"/>
                  <a:pt x="354" y="45"/>
                  <a:pt x="351" y="31"/>
                </a:cubicBezTo>
                <a:cubicBezTo>
                  <a:pt x="350" y="22"/>
                  <a:pt x="347" y="13"/>
                  <a:pt x="345" y="4"/>
                </a:cubicBezTo>
                <a:cubicBezTo>
                  <a:pt x="345" y="2"/>
                  <a:pt x="345" y="0"/>
                  <a:pt x="343" y="0"/>
                </a:cubicBezTo>
                <a:cubicBezTo>
                  <a:pt x="343" y="0"/>
                  <a:pt x="343" y="0"/>
                  <a:pt x="343" y="0"/>
                </a:cubicBezTo>
              </a:path>
            </a:pathLst>
          </a:custGeom>
          <a:gradFill flip="none" rotWithShape="1">
            <a:gsLst>
              <a:gs pos="42000">
                <a:schemeClr val="bg1"/>
              </a:gs>
              <a:gs pos="100000">
                <a:srgbClr val="EBD2C3"/>
              </a:gs>
            </a:gsLst>
            <a:lin ang="5400000" scaled="1"/>
          </a:gradFill>
          <a:ln>
            <a:noFill/>
          </a:ln>
        </p:spPr>
        <p:txBody>
          <a:bodyPr vert="horz" wrap="square" lIns="91428" tIns="45714" rIns="91428" bIns="45714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u="none" strike="noStrike" kern="1200" cap="none" spc="0" normalizeH="0" baseline="0" noProof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Gill Sans MT" panose="020B0502020104020203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840065" y="3044114"/>
            <a:ext cx="8738622" cy="10502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defTabSz="914400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 kumimoji="0" sz="2800" strike="noStrike" cap="none" spc="0" normalizeH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</a:b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                           </a:t>
            </a:r>
            <a:r>
              <a:rPr kumimoji="0" lang="en-US" altLang="zh-CN" sz="2400" b="0" i="0" u="sng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zh-CN" altLang="en-US" sz="2400" b="0" i="0" u="sng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                                                          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385092" y="570583"/>
            <a:ext cx="11600441" cy="5344347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defPPr>
              <a:defRPr lang="zh-CN"/>
            </a:defPPr>
            <a:lvl1pPr marR="0" defTabSz="914400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defRPr kumimoji="0" sz="2800" strike="noStrike" cap="none" spc="0" normalizeH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kumimoji="0" lang="zh-CN" altLang="en-US" sz="3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、家用铝制电热水壶</a:t>
            </a:r>
            <a:r>
              <a:rPr lang="en-US" altLang="zh-CN" sz="3200" noProof="1">
                <a:solidFill>
                  <a:prstClr val="black">
                    <a:lumMod val="95000"/>
                    <a:lumOff val="5000"/>
                  </a:prstClr>
                </a:solidFill>
              </a:rPr>
              <a:t>,</a:t>
            </a:r>
            <a:r>
              <a:rPr kumimoji="0" lang="zh-CN" altLang="en-US" sz="3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长期使用后会在壶底结一层水垢</a:t>
            </a:r>
            <a:r>
              <a:rPr kumimoji="0" lang="zh-CN" sz="3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，</a:t>
            </a:r>
            <a:r>
              <a:rPr lang="zh-CN" altLang="en-US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水垢</a:t>
            </a:r>
            <a:r>
              <a:rPr kumimoji="0" lang="zh-CN" sz="3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指硬水煮沸后所含矿质附着在容器（如锅、壶等）内逐渐形成的白色块状或粉末状的物质，主要成分有碳酸钙、碳酸镁</a:t>
            </a:r>
            <a:r>
              <a:rPr kumimoji="0" lang="zh-CN" sz="3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等</a:t>
            </a:r>
            <a:endParaRPr kumimoji="0" lang="zh-CN" sz="32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(1)</a:t>
            </a:r>
            <a:r>
              <a:rPr lang="zh-CN" altLang="en-US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用适量的稀盐酸可以除去水垢，反应的化学方程式为：</a:t>
            </a:r>
            <a:endParaRPr lang="zh-CN" altLang="en-US" sz="3200">
              <a:solidFill>
                <a:prstClr val="black">
                  <a:lumMod val="95000"/>
                  <a:lumOff val="5000"/>
                </a:prstClr>
              </a:solidFill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u="sng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                                                                                              </a:t>
            </a: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.</a:t>
            </a:r>
            <a:endParaRPr lang="en-US" altLang="zh-CN" sz="3200">
              <a:solidFill>
                <a:prstClr val="black">
                  <a:lumMod val="95000"/>
                  <a:lumOff val="5000"/>
                </a:prstClr>
              </a:solidFill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(2)</a:t>
            </a:r>
            <a:r>
              <a:rPr lang="zh-CN" altLang="en-US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清洗水垢时盐酸的用量不能过多，否则会损坏水壶，原因是</a:t>
            </a: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:</a:t>
            </a:r>
            <a:endParaRPr kumimoji="0" lang="en-US" altLang="zh-CN" sz="32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    </a:t>
            </a:r>
            <a:r>
              <a:rPr lang="en-US" altLang="zh-CN" sz="3200" u="sng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                                                                                        </a:t>
            </a: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,</a:t>
            </a:r>
            <a:b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</a:br>
            <a:r>
              <a:rPr lang="en-US" altLang="zh-CN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   </a:t>
            </a:r>
            <a:r>
              <a:rPr lang="zh-CN" altLang="en-US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反应的化学方程式</a:t>
            </a:r>
            <a:r>
              <a:rPr lang="zh-CN" altLang="en-US" sz="3200" u="sng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                                                               </a:t>
            </a:r>
            <a:r>
              <a:rPr lang="zh-CN" altLang="en-US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，</a:t>
            </a:r>
            <a:endParaRPr lang="zh-CN" altLang="en-US" sz="3200">
              <a:solidFill>
                <a:prstClr val="black">
                  <a:lumMod val="95000"/>
                  <a:lumOff val="5000"/>
                </a:prstClr>
              </a:solidFill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u="sng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                                                               </a:t>
            </a:r>
            <a:r>
              <a:rPr lang="zh-CN" altLang="en-US" sz="3200">
                <a:solidFill>
                  <a:prstClr val="black">
                    <a:lumMod val="95000"/>
                    <a:lumOff val="5000"/>
                  </a:prstClr>
                </a:solidFill>
                <a:sym typeface="+mn-ea"/>
              </a:rPr>
              <a:t>。</a:t>
            </a:r>
            <a:endParaRPr lang="en-US" altLang="zh-CN" sz="3200">
              <a:solidFill>
                <a:prstClr val="black">
                  <a:lumMod val="95000"/>
                  <a:lumOff val="5000"/>
                </a:prstClr>
              </a:solidFill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0" i="0" u="none" strike="noStrike" kern="1200" cap="none" spc="0" normalizeH="0" baseline="0" noProof="1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6" name="文本框 15"/>
          <p:cNvSpPr txBox="1"/>
          <p:nvPr>
            <p:custDataLst>
              <p:tags r:id="rId5"/>
            </p:custDataLst>
          </p:nvPr>
        </p:nvSpPr>
        <p:spPr>
          <a:xfrm>
            <a:off x="839972" y="4364883"/>
            <a:ext cx="88366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盐酸先与铝表面的氧化膜反应，后与内部的铝反应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6"/>
            </p:custDataLst>
          </p:nvPr>
        </p:nvSpPr>
        <p:spPr>
          <a:xfrm>
            <a:off x="411487" y="2948128"/>
            <a:ext cx="5471932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CaCO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2HCl= CaCl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↑</a:t>
            </a:r>
            <a:endParaRPr lang="zh-CN" altLang="zh-CN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4571610" y="4825249"/>
            <a:ext cx="4898999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Al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6HCl= 2AlCl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3H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endParaRPr lang="en-US" altLang="zh-CN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8"/>
            </p:custDataLst>
          </p:nvPr>
        </p:nvSpPr>
        <p:spPr>
          <a:xfrm>
            <a:off x="839962" y="5432814"/>
            <a:ext cx="5043124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2Al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6HCl= 2AlCl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3H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↑</a:t>
            </a:r>
            <a:endParaRPr lang="zh-CN" altLang="zh-CN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9"/>
            </p:custDataLst>
          </p:nvPr>
        </p:nvSpPr>
        <p:spPr>
          <a:xfrm>
            <a:off x="6212840" y="2948305"/>
            <a:ext cx="5772785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MgCO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2HCl= 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Mg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</a:t>
            </a:r>
            <a:r>
              <a:rPr lang="en-US" altLang="zh-CN" sz="24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↑</a:t>
            </a:r>
            <a:endParaRPr lang="zh-CN" altLang="zh-CN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  <p:bldP spid="17" grpId="2"/>
      <p:bldP spid="18" grpId="2"/>
      <p:bldP spid="19" grpId="2"/>
      <p:bldP spid="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835259" y="2875772"/>
            <a:ext cx="5074294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谢</a:t>
            </a:r>
            <a:r>
              <a:rPr lang="en-US" altLang="zh-CN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谢</a:t>
            </a:r>
            <a:r>
              <a:rPr lang="en-US" altLang="zh-CN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观</a:t>
            </a:r>
            <a:r>
              <a:rPr lang="en-US" altLang="zh-CN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6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看</a:t>
            </a:r>
            <a:endParaRPr lang="zh-CN" altLang="en-US" sz="6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课标要求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ct val="150000"/>
              </a:lnSpc>
            </a:pPr>
            <a:r>
              <a:rPr lang="zh-CN" altLang="en-US"/>
              <a:t>1、以盐酸、硫酸为例，通过实验探究认识酸的主要性质和用途；</a:t>
            </a:r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zh-CN" altLang="en-US"/>
              <a:t>2、知道可以通过物质类别认识具体物质的性质，了解通过物质的共性认识一类物质性质的方法，初步建立物质及其变化的相关模型,能根据物质的类别和信息提示预测其性质；</a:t>
            </a:r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en-US" altLang="zh-CN"/>
              <a:t>3</a:t>
            </a:r>
            <a:r>
              <a:rPr lang="zh-CN" altLang="en-US"/>
              <a:t>、结合实际操作，体会化学品的选择和使用与物质性质的重要关系，形成合理使用化学品的意识。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教材解读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351338"/>
          </a:xfrm>
        </p:spPr>
        <p:txBody>
          <a:bodyPr>
            <a:normAutofit fontScale="90000"/>
          </a:bodyPr>
          <a:p>
            <a:pPr marL="0" indent="0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/>
              <a:t>酸的化学性质”是第十单元课题1《常见的酸和碱》第</a:t>
            </a:r>
            <a:r>
              <a:rPr lang="en-US" altLang="zh-CN"/>
              <a:t>2</a:t>
            </a:r>
            <a:r>
              <a:rPr lang="zh-CN" altLang="en-US"/>
              <a:t>课时内容，是一节实验探究课。</a:t>
            </a:r>
            <a:endParaRPr lang="zh-CN" altLang="en-US"/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/>
              <a:t>从教材线性规划来看，全面的从类别的视角学习一类物质的共性，因此本节课的重点是基于真实情境下，引导学生在探究实验过程中归纳出学习“一类物质”的一般方法，初步建立从类别的角度学习一类物质的思维模型，培养学生从物质的个性中概括出共性，初步建立物质及其变化的相关模型，再根据物质的类别和信息提示预测对应物质的相关</a:t>
            </a:r>
            <a:r>
              <a:rPr lang="zh-CN" altLang="en-US"/>
              <a:t>化学性质。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学情分析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本班大部分学生的学习能力、学习水平在年级里属于中上水平，思维很灵活，但不善于表达，课堂表现欲不强，一小部分学生的学习能力、学习水平处于中下情况，面临学习压力大，遇到难点容易跟不上，学习兴趣不高。</a:t>
            </a:r>
            <a:endParaRPr lang="zh-CN" altLang="en-US"/>
          </a:p>
          <a:p>
            <a:r>
              <a:rPr lang="zh-CN" altLang="en-US"/>
              <a:t>知识水平上，学生通过氧气、碳和碳的氧化物、金属等物质，初步知道学习物质应从物理性质、化学性质和用途三方面展开，也具备一定的实验探究能力；但对于从实验现象分析，归纳总结物质的类别，推断一类物质的性质暂时处于懵懂状态；能根据真实情境的信息，获取关键的信息，解决简单的化学问题，但缺乏对信息的处理和分析能力，知识的迁移能力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学习目标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1.通过实验从化学性质上认识酸(主要反应和组成特点),学习分类研究的方法。</a:t>
            </a:r>
            <a:endParaRPr lang="zh-CN" altLang="en-US"/>
          </a:p>
          <a:p>
            <a:r>
              <a:rPr lang="zh-CN" altLang="en-US"/>
              <a:t>2.通过实验探究盐酸和硫酸的化学性质,并比较归纳酸有哪些相似的化学性质,初步学会从特殊到一般的认识事物的方法，初步建立物质及其变化的相关模型,能根据物质的类别和信息提示预测其性质。</a:t>
            </a:r>
            <a:endParaRPr lang="zh-CN" altLang="en-US"/>
          </a:p>
          <a:p>
            <a:r>
              <a:rPr lang="zh-CN" altLang="en-US"/>
              <a:t>3.通过学习酸在工农业和日常生活实践中的重要应用,感受化学对改善个人生活和促进社会发展的积极作用,从而提高学生学习化学的兴趣,培养勇于创新和实践的科学精神。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重点和</a:t>
            </a:r>
            <a:r>
              <a:rPr lang="zh-CN" altLang="en-US"/>
              <a:t>难点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重点:认识酸的化学性质。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难点: 建立从类别的角度学习一类物质，解决情境中的化学问题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教学</a:t>
            </a:r>
            <a:r>
              <a:rPr lang="zh-CN" altLang="en-US"/>
              <a:t>流程</a:t>
            </a:r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2675255"/>
            <a:ext cx="9878060" cy="1094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教学流程</a:t>
            </a:r>
            <a:r>
              <a:rPr lang="en-US" altLang="zh-CN"/>
              <a:t>--</a:t>
            </a:r>
            <a:r>
              <a:rPr lang="zh-CN" altLang="en-US"/>
              <a:t>环节一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691005"/>
            <a:ext cx="9999980" cy="38011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教学流程</a:t>
            </a:r>
            <a:r>
              <a:rPr lang="en-US" altLang="zh-CN"/>
              <a:t>--</a:t>
            </a:r>
            <a:r>
              <a:rPr lang="zh-CN" altLang="en-US"/>
              <a:t>环节二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4895" y="1691005"/>
            <a:ext cx="10132695" cy="481901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AS_UNIQUEID" val="271"/>
</p:tagLst>
</file>

<file path=ppt/tags/tag10.xml><?xml version="1.0" encoding="utf-8"?>
<p:tagLst xmlns:p="http://schemas.openxmlformats.org/presentationml/2006/main">
  <p:tag name="AS_UNIQUEID" val="550"/>
</p:tagLst>
</file>

<file path=ppt/tags/tag11.xml><?xml version="1.0" encoding="utf-8"?>
<p:tagLst xmlns:p="http://schemas.openxmlformats.org/presentationml/2006/main">
  <p:tag name="AS_UNIQUEID" val="551"/>
</p:tagLst>
</file>

<file path=ppt/tags/tag12.xml><?xml version="1.0" encoding="utf-8"?>
<p:tagLst xmlns:p="http://schemas.openxmlformats.org/presentationml/2006/main">
  <p:tag name="AS_UNIQUEID" val="552"/>
</p:tagLst>
</file>

<file path=ppt/tags/tag13.xml><?xml version="1.0" encoding="utf-8"?>
<p:tagLst xmlns:p="http://schemas.openxmlformats.org/presentationml/2006/main">
  <p:tag name="AS_UNIQUEID" val="553"/>
</p:tagLst>
</file>

<file path=ppt/tags/tag14.xml><?xml version="1.0" encoding="utf-8"?>
<p:tagLst xmlns:p="http://schemas.openxmlformats.org/presentationml/2006/main">
  <p:tag name="AS_UNIQUEID" val="554"/>
</p:tagLst>
</file>

<file path=ppt/tags/tag15.xml><?xml version="1.0" encoding="utf-8"?>
<p:tagLst xmlns:p="http://schemas.openxmlformats.org/presentationml/2006/main">
  <p:tag name="AS_UNIQUEID" val="555"/>
</p:tagLst>
</file>

<file path=ppt/tags/tag16.xml><?xml version="1.0" encoding="utf-8"?>
<p:tagLst xmlns:p="http://schemas.openxmlformats.org/presentationml/2006/main">
  <p:tag name="AS_UNIQUEID" val="556"/>
</p:tagLst>
</file>

<file path=ppt/tags/tag17.xml><?xml version="1.0" encoding="utf-8"?>
<p:tagLst xmlns:p="http://schemas.openxmlformats.org/presentationml/2006/main">
  <p:tag name="AS_UNIQUEID" val="557"/>
</p:tagLst>
</file>

<file path=ppt/tags/tag18.xml><?xml version="1.0" encoding="utf-8"?>
<p:tagLst xmlns:p="http://schemas.openxmlformats.org/presentationml/2006/main">
  <p:tag name="AS_UNIQUEID" val="558"/>
</p:tagLst>
</file>

<file path=ppt/tags/tag19.xml><?xml version="1.0" encoding="utf-8"?>
<p:tagLst xmlns:p="http://schemas.openxmlformats.org/presentationml/2006/main">
  <p:tag name="AS_UNIQUEID" val="559"/>
</p:tagLst>
</file>

<file path=ppt/tags/tag2.xml><?xml version="1.0" encoding="utf-8"?>
<p:tagLst xmlns:p="http://schemas.openxmlformats.org/presentationml/2006/main">
  <p:tag name="AS_UNIQUEID" val="278"/>
</p:tagLst>
</file>

<file path=ppt/tags/tag20.xml><?xml version="1.0" encoding="utf-8"?>
<p:tagLst xmlns:p="http://schemas.openxmlformats.org/presentationml/2006/main">
  <p:tag name="AS_UNIQUEID" val="561"/>
</p:tagLst>
</file>

<file path=ppt/tags/tag21.xml><?xml version="1.0" encoding="utf-8"?>
<p:tagLst xmlns:p="http://schemas.openxmlformats.org/presentationml/2006/main">
  <p:tag name="AS_UNIQUEID" val="286"/>
</p:tagLst>
</file>

<file path=ppt/tags/tag22.xml><?xml version="1.0" encoding="utf-8"?>
<p:tagLst xmlns:p="http://schemas.openxmlformats.org/presentationml/2006/main">
  <p:tag name="AS_UNIQUEID" val="287"/>
</p:tagLst>
</file>

<file path=ppt/tags/tag23.xml><?xml version="1.0" encoding="utf-8"?>
<p:tagLst xmlns:p="http://schemas.openxmlformats.org/presentationml/2006/main">
  <p:tag name="AS_UNIQUEID" val="568"/>
</p:tagLst>
</file>

<file path=ppt/tags/tag24.xml><?xml version="1.0" encoding="utf-8"?>
<p:tagLst xmlns:p="http://schemas.openxmlformats.org/presentationml/2006/main">
  <p:tag name="AS_UNIQUEID" val="569"/>
</p:tagLst>
</file>

<file path=ppt/tags/tag25.xml><?xml version="1.0" encoding="utf-8"?>
<p:tagLst xmlns:p="http://schemas.openxmlformats.org/presentationml/2006/main">
  <p:tag name="AS_UNIQUEID" val="64"/>
</p:tagLst>
</file>

<file path=ppt/tags/tag26.xml><?xml version="1.0" encoding="utf-8"?>
<p:tagLst xmlns:p="http://schemas.openxmlformats.org/presentationml/2006/main">
  <p:tag name="AS_UNIQUEID" val="64"/>
</p:tagLst>
</file>

<file path=ppt/tags/tag27.xml><?xml version="1.0" encoding="utf-8"?>
<p:tagLst xmlns:p="http://schemas.openxmlformats.org/presentationml/2006/main">
  <p:tag name="AS_UNIQUEID" val="570"/>
</p:tagLst>
</file>

<file path=ppt/tags/tag28.xml><?xml version="1.0" encoding="utf-8"?>
<p:tagLst xmlns:p="http://schemas.openxmlformats.org/presentationml/2006/main">
  <p:tag name="AS_UNIQUEID" val="571"/>
</p:tagLst>
</file>

<file path=ppt/tags/tag29.xml><?xml version="1.0" encoding="utf-8"?>
<p:tagLst xmlns:p="http://schemas.openxmlformats.org/presentationml/2006/main">
  <p:tag name="AS_UNIQUEID" val="572"/>
</p:tagLst>
</file>

<file path=ppt/tags/tag3.xml><?xml version="1.0" encoding="utf-8"?>
<p:tagLst xmlns:p="http://schemas.openxmlformats.org/presentationml/2006/main">
  <p:tag name="AS_UNIQUEID" val="64"/>
</p:tagLst>
</file>

<file path=ppt/tags/tag30.xml><?xml version="1.0" encoding="utf-8"?>
<p:tagLst xmlns:p="http://schemas.openxmlformats.org/presentationml/2006/main">
  <p:tag name="AS_UNIQUEID" val="573"/>
</p:tagLst>
</file>

<file path=ppt/tags/tag31.xml><?xml version="1.0" encoding="utf-8"?>
<p:tagLst xmlns:p="http://schemas.openxmlformats.org/presentationml/2006/main">
  <p:tag name="AS_UNIQUEID" val="571"/>
</p:tagLst>
</file>

<file path=ppt/tags/tag32.xml><?xml version="1.0" encoding="utf-8"?>
<p:tagLst xmlns:p="http://schemas.openxmlformats.org/presentationml/2006/main">
  <p:tag name="COMMONDATA" val="eyJoZGlkIjoiOGZmZGFjNzA0Zjc2NTdlNDgwMTM0ZGIyMDdjMTUyNTgifQ=="/>
</p:tagLst>
</file>

<file path=ppt/tags/tag4.xml><?xml version="1.0" encoding="utf-8"?>
<p:tagLst xmlns:p="http://schemas.openxmlformats.org/presentationml/2006/main">
  <p:tag name="AS_UNIQUEID" val="544"/>
</p:tagLst>
</file>

<file path=ppt/tags/tag5.xml><?xml version="1.0" encoding="utf-8"?>
<p:tagLst xmlns:p="http://schemas.openxmlformats.org/presentationml/2006/main">
  <p:tag name="AS_UNIQUEID" val="545"/>
</p:tagLst>
</file>

<file path=ppt/tags/tag6.xml><?xml version="1.0" encoding="utf-8"?>
<p:tagLst xmlns:p="http://schemas.openxmlformats.org/presentationml/2006/main">
  <p:tag name="AS_UNIQUEID" val="546"/>
</p:tagLst>
</file>

<file path=ppt/tags/tag7.xml><?xml version="1.0" encoding="utf-8"?>
<p:tagLst xmlns:p="http://schemas.openxmlformats.org/presentationml/2006/main">
  <p:tag name="AS_UNIQUEID" val="547"/>
</p:tagLst>
</file>

<file path=ppt/tags/tag8.xml><?xml version="1.0" encoding="utf-8"?>
<p:tagLst xmlns:p="http://schemas.openxmlformats.org/presentationml/2006/main">
  <p:tag name="AS_UNIQUEID" val="548"/>
</p:tagLst>
</file>

<file path=ppt/tags/tag9.xml><?xml version="1.0" encoding="utf-8"?>
<p:tagLst xmlns:p="http://schemas.openxmlformats.org/presentationml/2006/main">
  <p:tag name="AS_UNIQUEID" val="549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1834</Words>
  <Application>WPS 演示</Application>
  <PresentationFormat>宽屏</PresentationFormat>
  <Paragraphs>106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宋体</vt:lpstr>
      <vt:lpstr>Wingdings</vt:lpstr>
      <vt:lpstr>Arial Unicode MS</vt:lpstr>
      <vt:lpstr>Calibri</vt:lpstr>
      <vt:lpstr>微软雅黑</vt:lpstr>
      <vt:lpstr>Roboto</vt:lpstr>
      <vt:lpstr>思源黑体 CN Regular</vt:lpstr>
      <vt:lpstr>黑体</vt:lpstr>
      <vt:lpstr>Times New Roman</vt:lpstr>
      <vt:lpstr>方正兰亭刊黑_GBK</vt:lpstr>
      <vt:lpstr>Gill Sans MT</vt:lpstr>
      <vt:lpstr>华文中宋</vt:lpstr>
      <vt:lpstr>Office 主题</vt:lpstr>
      <vt:lpstr>酸和碱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小小小敏</cp:lastModifiedBy>
  <cp:revision>2</cp:revision>
  <dcterms:created xsi:type="dcterms:W3CDTF">2023-03-16T04:17:00Z</dcterms:created>
  <dcterms:modified xsi:type="dcterms:W3CDTF">2023-03-16T04:46:42Z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536C0969004F4C3D963BAAF0AC919B46</vt:lpwstr>
  </property>
  <property fmtid="{D5CDD505-2E9C-101B-9397-08002B2CF9AE}" pid="3" name="KSOProductBuildVer">
    <vt:lpwstr>2052-11.1.0.13020</vt:lpwstr>
  </property>
</Properties>
</file>