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69" r:id="rId3"/>
    <p:sldId id="368" r:id="rId5"/>
    <p:sldId id="466" r:id="rId6"/>
    <p:sldId id="391" r:id="rId7"/>
    <p:sldId id="372" r:id="rId8"/>
    <p:sldId id="542" r:id="rId9"/>
    <p:sldId id="485" r:id="rId10"/>
    <p:sldId id="486" r:id="rId11"/>
    <p:sldId id="487" r:id="rId12"/>
    <p:sldId id="488" r:id="rId13"/>
    <p:sldId id="489" r:id="rId14"/>
    <p:sldId id="490" r:id="rId15"/>
    <p:sldId id="493" r:id="rId16"/>
    <p:sldId id="491" r:id="rId17"/>
    <p:sldId id="494" r:id="rId18"/>
    <p:sldId id="563" r:id="rId19"/>
    <p:sldId id="371" r:id="rId20"/>
    <p:sldId id="507" r:id="rId21"/>
    <p:sldId id="574" r:id="rId22"/>
    <p:sldId id="464" r:id="rId23"/>
    <p:sldId id="508" r:id="rId24"/>
    <p:sldId id="535" r:id="rId25"/>
    <p:sldId id="536" r:id="rId26"/>
    <p:sldId id="545" r:id="rId27"/>
    <p:sldId id="496" r:id="rId28"/>
    <p:sldId id="497" r:id="rId29"/>
    <p:sldId id="481" r:id="rId30"/>
  </p:sldIdLst>
  <p:sldSz cx="12190095" cy="685927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99A9"/>
    <a:srgbClr val="EA5E66"/>
    <a:srgbClr val="E8EAE9"/>
    <a:srgbClr val="FCFCFC"/>
    <a:srgbClr val="D43E01"/>
    <a:srgbClr val="F69F1E"/>
    <a:srgbClr val="EA6103"/>
    <a:srgbClr val="CCD0D1"/>
    <a:srgbClr val="D7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1706" autoAdjust="0"/>
  </p:normalViewPr>
  <p:slideViewPr>
    <p:cSldViewPr showGuides="1">
      <p:cViewPr varScale="1">
        <p:scale>
          <a:sx n="85" d="100"/>
          <a:sy n="85" d="100"/>
        </p:scale>
        <p:origin x="44" y="68"/>
      </p:cViewPr>
      <p:guideLst>
        <p:guide orient="horz" pos="2160"/>
        <p:guide pos="389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7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217930" rtl="0" eaLnBrk="1" latinLnBrk="0" hangingPunct="1">
      <a:defRPr sz="1600" kern="1200">
        <a:solidFill>
          <a:schemeClr val="tx1"/>
        </a:solidFill>
        <a:latin typeface="+mn-lt"/>
        <a:ea typeface="微软雅黑" panose="020B0503020204020204" pitchFamily="34" charset="-122"/>
        <a:cs typeface="+mn-cs"/>
      </a:defRPr>
    </a:lvl1pPr>
    <a:lvl2pPr marL="608965" algn="l" defTabSz="1217930" rtl="0" eaLnBrk="1" latinLnBrk="0" hangingPunct="1">
      <a:defRPr sz="1600" kern="1200">
        <a:solidFill>
          <a:schemeClr val="tx1"/>
        </a:solidFill>
        <a:latin typeface="+mn-lt"/>
        <a:ea typeface="微软雅黑" panose="020B0503020204020204" pitchFamily="34" charset="-122"/>
        <a:cs typeface="+mn-cs"/>
      </a:defRPr>
    </a:lvl2pPr>
    <a:lvl3pPr marL="1217930" algn="l" defTabSz="1217930" rtl="0" eaLnBrk="1" latinLnBrk="0" hangingPunct="1">
      <a:defRPr sz="1600" kern="1200">
        <a:solidFill>
          <a:schemeClr val="tx1"/>
        </a:solidFill>
        <a:latin typeface="+mn-lt"/>
        <a:ea typeface="微软雅黑" panose="020B0503020204020204" pitchFamily="34" charset="-122"/>
        <a:cs typeface="+mn-cs"/>
      </a:defRPr>
    </a:lvl3pPr>
    <a:lvl4pPr marL="1826895" algn="l" defTabSz="1217930" rtl="0" eaLnBrk="1" latinLnBrk="0" hangingPunct="1">
      <a:defRPr sz="1600" kern="1200">
        <a:solidFill>
          <a:schemeClr val="tx1"/>
        </a:solidFill>
        <a:latin typeface="+mn-lt"/>
        <a:ea typeface="微软雅黑" panose="020B0503020204020204" pitchFamily="34" charset="-122"/>
        <a:cs typeface="+mn-cs"/>
      </a:defRPr>
    </a:lvl4pPr>
    <a:lvl5pPr marL="2435860" algn="l" defTabSz="1217930" rtl="0" eaLnBrk="1" latinLnBrk="0" hangingPunct="1">
      <a:defRPr sz="1600" kern="1200">
        <a:solidFill>
          <a:schemeClr val="tx1"/>
        </a:solidFill>
        <a:latin typeface="+mn-lt"/>
        <a:ea typeface="微软雅黑" panose="020B0503020204020204" pitchFamily="34" charset="-122"/>
        <a:cs typeface="+mn-cs"/>
      </a:defRPr>
    </a:lvl5pPr>
    <a:lvl6pPr marL="3044825" algn="l" defTabSz="1217930" rtl="0" eaLnBrk="1" latinLnBrk="0" hangingPunct="1">
      <a:defRPr sz="1600" kern="1200">
        <a:solidFill>
          <a:schemeClr val="tx1"/>
        </a:solidFill>
        <a:latin typeface="+mn-lt"/>
        <a:ea typeface="+mn-ea"/>
        <a:cs typeface="+mn-cs"/>
      </a:defRPr>
    </a:lvl6pPr>
    <a:lvl7pPr marL="3653790" algn="l" defTabSz="1217930" rtl="0" eaLnBrk="1" latinLnBrk="0" hangingPunct="1">
      <a:defRPr sz="1600" kern="1200">
        <a:solidFill>
          <a:schemeClr val="tx1"/>
        </a:solidFill>
        <a:latin typeface="+mn-lt"/>
        <a:ea typeface="+mn-ea"/>
        <a:cs typeface="+mn-cs"/>
      </a:defRPr>
    </a:lvl7pPr>
    <a:lvl8pPr marL="4262755" algn="l" defTabSz="1217930" rtl="0" eaLnBrk="1" latinLnBrk="0" hangingPunct="1">
      <a:defRPr sz="1600" kern="1200">
        <a:solidFill>
          <a:schemeClr val="tx1"/>
        </a:solidFill>
        <a:latin typeface="+mn-lt"/>
        <a:ea typeface="+mn-ea"/>
        <a:cs typeface="+mn-cs"/>
      </a:defRPr>
    </a:lvl8pPr>
    <a:lvl9pPr marL="4871720" algn="l" defTabSz="12179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310" y="-674662"/>
            <a:ext cx="12307627" cy="7534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3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066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4962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9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2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0.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themeOverride" Target="../theme/themeOverride7.xml"/><Relationship Id="rId4" Type="http://schemas.openxmlformats.org/officeDocument/2006/relationships/image" Target="../media/image5.jpeg"/><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0" Type="http://schemas.openxmlformats.org/officeDocument/2006/relationships/notesSlide" Target="../notesSlides/notesSlide2.xml"/><Relationship Id="rId4" Type="http://schemas.openxmlformats.org/officeDocument/2006/relationships/tags" Target="../tags/tag4.xml"/><Relationship Id="rId39" Type="http://schemas.openxmlformats.org/officeDocument/2006/relationships/slideLayout" Target="../slideLayouts/slideLayout2.xml"/><Relationship Id="rId38" Type="http://schemas.openxmlformats.org/officeDocument/2006/relationships/themeOverride" Target="../theme/themeOverride2.xml"/><Relationship Id="rId37" Type="http://schemas.openxmlformats.org/officeDocument/2006/relationships/image" Target="../media/image5.jpeg"/><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themeOverride" Target="../theme/themeOverride8.xml"/><Relationship Id="rId4" Type="http://schemas.openxmlformats.org/officeDocument/2006/relationships/image" Target="../media/image5.jpeg"/><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67.xml"/><Relationship Id="rId1" Type="http://schemas.openxmlformats.org/officeDocument/2006/relationships/tags" Target="../tags/tag6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themeOverride" Target="../theme/themeOverride9.xml"/><Relationship Id="rId4" Type="http://schemas.openxmlformats.org/officeDocument/2006/relationships/image" Target="../media/image5.jpeg"/><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70.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hemeOverride" Target="../theme/themeOverride10.xml"/><Relationship Id="rId3" Type="http://schemas.openxmlformats.org/officeDocument/2006/relationships/tags" Target="../tags/tag72.xml"/><Relationship Id="rId2" Type="http://schemas.openxmlformats.org/officeDocument/2006/relationships/image" Target="../media/image5.jpe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hemeOverride" Target="../theme/themeOverride3.xml"/><Relationship Id="rId4" Type="http://schemas.openxmlformats.org/officeDocument/2006/relationships/image" Target="../media/image5.jpeg"/><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7" Type="http://schemas.openxmlformats.org/officeDocument/2006/relationships/notesSlide" Target="../notesSlides/notesSlide4.xml"/><Relationship Id="rId26" Type="http://schemas.openxmlformats.org/officeDocument/2006/relationships/slideLayout" Target="../slideLayouts/slideLayout2.xml"/><Relationship Id="rId25" Type="http://schemas.openxmlformats.org/officeDocument/2006/relationships/themeOverride" Target="../theme/themeOverride4.xml"/><Relationship Id="rId24" Type="http://schemas.openxmlformats.org/officeDocument/2006/relationships/image" Target="../media/image5.jpeg"/><Relationship Id="rId23" Type="http://schemas.openxmlformats.org/officeDocument/2006/relationships/image" Target="../media/image12.png"/><Relationship Id="rId22" Type="http://schemas.microsoft.com/office/2007/relationships/hdphoto" Target="../media/image11.wdp"/><Relationship Id="rId21" Type="http://schemas.openxmlformats.org/officeDocument/2006/relationships/image" Target="../media/image10.png"/><Relationship Id="rId20" Type="http://schemas.openxmlformats.org/officeDocument/2006/relationships/tags" Target="../tags/tag55.xml"/><Relationship Id="rId2" Type="http://schemas.openxmlformats.org/officeDocument/2006/relationships/tags" Target="../tags/tag38.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image" Target="../media/image9.png"/><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hemeOverride" Target="../theme/themeOverride5.xml"/><Relationship Id="rId4" Type="http://schemas.openxmlformats.org/officeDocument/2006/relationships/image" Target="../media/image5.jpe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hemeOverride" Target="../theme/themeOverride6.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椭圆 130"/>
          <p:cNvSpPr/>
          <p:nvPr/>
        </p:nvSpPr>
        <p:spPr>
          <a:xfrm>
            <a:off x="2421482"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2" name="椭圆 131"/>
          <p:cNvSpPr/>
          <p:nvPr/>
        </p:nvSpPr>
        <p:spPr>
          <a:xfrm>
            <a:off x="4162268"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3" name="椭圆 132"/>
          <p:cNvSpPr/>
          <p:nvPr/>
        </p:nvSpPr>
        <p:spPr>
          <a:xfrm>
            <a:off x="5916856" y="11685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sp>
        <p:nvSpPr>
          <p:cNvPr id="134" name="椭圆 133"/>
          <p:cNvSpPr/>
          <p:nvPr/>
        </p:nvSpPr>
        <p:spPr>
          <a:xfrm>
            <a:off x="766732" y="1311417"/>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lstStyle/>
          <a:p>
            <a:pPr algn="ctr"/>
            <a:endParaRPr lang="zh-CN" altLang="en-US"/>
          </a:p>
        </p:txBody>
      </p:sp>
      <p:grpSp>
        <p:nvGrpSpPr>
          <p:cNvPr id="135" name="组合 134"/>
          <p:cNvGrpSpPr/>
          <p:nvPr/>
        </p:nvGrpSpPr>
        <p:grpSpPr>
          <a:xfrm>
            <a:off x="9766300" y="1210310"/>
            <a:ext cx="2053590" cy="1924051"/>
            <a:chOff x="3768359" y="1725446"/>
            <a:chExt cx="1930605" cy="2062671"/>
          </a:xfrm>
        </p:grpSpPr>
        <p:sp>
          <p:nvSpPr>
            <p:cNvPr id="1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Oval 5"/>
            <p:cNvSpPr>
              <a:spLocks noChangeArrowheads="1"/>
            </p:cNvSpPr>
            <p:nvPr/>
          </p:nvSpPr>
          <p:spPr bwMode="auto">
            <a:xfrm>
              <a:off x="3768956" y="1780587"/>
              <a:ext cx="1819568" cy="2007530"/>
            </a:xfrm>
            <a:prstGeom prst="ellipse">
              <a:avLst/>
            </a:prstGeom>
            <a:solidFill>
              <a:srgbClr val="EA5E66"/>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校</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4360219" y="1275652"/>
            <a:ext cx="1806925" cy="1800729"/>
            <a:chOff x="3768359" y="1725446"/>
            <a:chExt cx="1930605" cy="1930605"/>
          </a:xfrm>
        </p:grpSpPr>
        <p:sp>
          <p:nvSpPr>
            <p:cNvPr id="13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990687" y="1361746"/>
            <a:ext cx="1807144" cy="1800729"/>
            <a:chOff x="3768359" y="1725446"/>
            <a:chExt cx="1930839" cy="1930605"/>
          </a:xfrm>
        </p:grpSpPr>
        <p:sp>
          <p:nvSpPr>
            <p:cNvPr id="1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Oval 5"/>
            <p:cNvSpPr>
              <a:spLocks noChangeArrowheads="1"/>
            </p:cNvSpPr>
            <p:nvPr/>
          </p:nvSpPr>
          <p:spPr bwMode="auto">
            <a:xfrm>
              <a:off x="3879392" y="1744082"/>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狮</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7800281" y="1311581"/>
            <a:ext cx="1806925" cy="1800729"/>
            <a:chOff x="3768359" y="1725446"/>
            <a:chExt cx="1930605" cy="1930605"/>
          </a:xfrm>
        </p:grpSpPr>
        <p:sp>
          <p:nvSpPr>
            <p:cNvPr id="1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50" name="矩形 149"/>
          <p:cNvSpPr/>
          <p:nvPr/>
        </p:nvSpPr>
        <p:spPr>
          <a:xfrm>
            <a:off x="8105589" y="1478862"/>
            <a:ext cx="1233170" cy="1348105"/>
          </a:xfrm>
          <a:prstGeom prst="rect">
            <a:avLst/>
          </a:prstGeom>
          <a:effectLst/>
        </p:spPr>
        <p:txBody>
          <a:bodyPr wrap="none" lIns="102477" tIns="51238" rIns="102477" bIns="51238">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51" name="组合 150"/>
          <p:cNvGrpSpPr/>
          <p:nvPr/>
        </p:nvGrpSpPr>
        <p:grpSpPr>
          <a:xfrm>
            <a:off x="1989846" y="2144439"/>
            <a:ext cx="431636" cy="430156"/>
            <a:chOff x="3768359" y="1725446"/>
            <a:chExt cx="1930605" cy="1930605"/>
          </a:xfrm>
        </p:grpSpPr>
        <p:sp>
          <p:nvSpPr>
            <p:cNvPr id="1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Oval 5"/>
            <p:cNvSpPr>
              <a:spLocks noChangeArrowheads="1"/>
            </p:cNvSpPr>
            <p:nvPr/>
          </p:nvSpPr>
          <p:spPr bwMode="auto">
            <a:xfrm>
              <a:off x="3823759" y="1780843"/>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4" name="组合 153"/>
          <p:cNvGrpSpPr/>
          <p:nvPr/>
        </p:nvGrpSpPr>
        <p:grpSpPr>
          <a:xfrm>
            <a:off x="1567640" y="1952220"/>
            <a:ext cx="302034" cy="300998"/>
            <a:chOff x="3768359" y="1725446"/>
            <a:chExt cx="1930605" cy="1930605"/>
          </a:xfrm>
          <a:solidFill>
            <a:srgbClr val="EA5E66"/>
          </a:solidFill>
        </p:grpSpPr>
        <p:sp>
          <p:nvSpPr>
            <p:cNvPr id="15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7" name="组合 156"/>
          <p:cNvGrpSpPr/>
          <p:nvPr/>
        </p:nvGrpSpPr>
        <p:grpSpPr>
          <a:xfrm>
            <a:off x="4111234" y="1255401"/>
            <a:ext cx="216448" cy="215705"/>
            <a:chOff x="3768359" y="1725446"/>
            <a:chExt cx="1930605" cy="1930605"/>
          </a:xfrm>
        </p:grpSpPr>
        <p:sp>
          <p:nvSpPr>
            <p:cNvPr id="1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0" name="组合 159"/>
          <p:cNvGrpSpPr/>
          <p:nvPr/>
        </p:nvGrpSpPr>
        <p:grpSpPr>
          <a:xfrm>
            <a:off x="5930365" y="1197546"/>
            <a:ext cx="308857" cy="307798"/>
            <a:chOff x="3768359" y="1725446"/>
            <a:chExt cx="1930605" cy="1930605"/>
          </a:xfrm>
        </p:grpSpPr>
        <p:sp>
          <p:nvSpPr>
            <p:cNvPr id="16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3" name="组合 162"/>
          <p:cNvGrpSpPr/>
          <p:nvPr/>
        </p:nvGrpSpPr>
        <p:grpSpPr>
          <a:xfrm>
            <a:off x="5908250" y="2948141"/>
            <a:ext cx="266543" cy="265629"/>
            <a:chOff x="3768359" y="1725446"/>
            <a:chExt cx="1930605" cy="1930605"/>
          </a:xfrm>
        </p:grpSpPr>
        <p:sp>
          <p:nvSpPr>
            <p:cNvPr id="1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6" name="组合 165"/>
          <p:cNvGrpSpPr/>
          <p:nvPr/>
        </p:nvGrpSpPr>
        <p:grpSpPr>
          <a:xfrm>
            <a:off x="4222998" y="2925738"/>
            <a:ext cx="274210" cy="273270"/>
            <a:chOff x="3768359" y="1725446"/>
            <a:chExt cx="1930605" cy="1930605"/>
          </a:xfrm>
        </p:grpSpPr>
        <p:sp>
          <p:nvSpPr>
            <p:cNvPr id="1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9" name="组合 168"/>
          <p:cNvGrpSpPr/>
          <p:nvPr/>
        </p:nvGrpSpPr>
        <p:grpSpPr>
          <a:xfrm>
            <a:off x="7717128" y="1094174"/>
            <a:ext cx="270006" cy="269080"/>
            <a:chOff x="3768359" y="1725446"/>
            <a:chExt cx="1930605" cy="1930605"/>
          </a:xfrm>
        </p:grpSpPr>
        <p:sp>
          <p:nvSpPr>
            <p:cNvPr id="1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2" name="组合 171"/>
          <p:cNvGrpSpPr/>
          <p:nvPr/>
        </p:nvGrpSpPr>
        <p:grpSpPr>
          <a:xfrm>
            <a:off x="7823398" y="3017601"/>
            <a:ext cx="238564" cy="237746"/>
            <a:chOff x="3768359" y="1725446"/>
            <a:chExt cx="1930605" cy="1930605"/>
          </a:xfrm>
        </p:grpSpPr>
        <p:sp>
          <p:nvSpPr>
            <p:cNvPr id="1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5" name="组合 174"/>
          <p:cNvGrpSpPr/>
          <p:nvPr/>
        </p:nvGrpSpPr>
        <p:grpSpPr>
          <a:xfrm>
            <a:off x="970135" y="788243"/>
            <a:ext cx="431636" cy="430156"/>
            <a:chOff x="3768359" y="1725446"/>
            <a:chExt cx="1930605" cy="1930605"/>
          </a:xfrm>
        </p:grpSpPr>
        <p:sp>
          <p:nvSpPr>
            <p:cNvPr id="1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78" name="组合 177"/>
          <p:cNvGrpSpPr/>
          <p:nvPr/>
        </p:nvGrpSpPr>
        <p:grpSpPr>
          <a:xfrm>
            <a:off x="11272837" y="1318358"/>
            <a:ext cx="302034" cy="300998"/>
            <a:chOff x="3768359" y="1725446"/>
            <a:chExt cx="1930605" cy="1930605"/>
          </a:xfrm>
        </p:grpSpPr>
        <p:sp>
          <p:nvSpPr>
            <p:cNvPr id="1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1" name="组合 180"/>
          <p:cNvGrpSpPr/>
          <p:nvPr/>
        </p:nvGrpSpPr>
        <p:grpSpPr>
          <a:xfrm>
            <a:off x="11200881" y="3249631"/>
            <a:ext cx="216448" cy="215705"/>
            <a:chOff x="3768359" y="1725446"/>
            <a:chExt cx="1930605" cy="1930605"/>
          </a:xfrm>
        </p:grpSpPr>
        <p:sp>
          <p:nvSpPr>
            <p:cNvPr id="1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4" name="组合 183"/>
          <p:cNvGrpSpPr/>
          <p:nvPr/>
        </p:nvGrpSpPr>
        <p:grpSpPr>
          <a:xfrm>
            <a:off x="1126654" y="2104863"/>
            <a:ext cx="216448" cy="215705"/>
            <a:chOff x="3768359" y="1725446"/>
            <a:chExt cx="1930605" cy="1930605"/>
          </a:xfrm>
        </p:grpSpPr>
        <p:sp>
          <p:nvSpPr>
            <p:cNvPr id="1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87" name="圆角矩形 186"/>
          <p:cNvSpPr/>
          <p:nvPr/>
        </p:nvSpPr>
        <p:spPr>
          <a:xfrm>
            <a:off x="2659541" y="3755846"/>
            <a:ext cx="7252089" cy="672230"/>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4000" b="1" dirty="0">
                <a:solidFill>
                  <a:srgbClr val="006CB8"/>
                </a:solidFill>
                <a:latin typeface="微软雅黑" panose="020B0503020204020204" pitchFamily="34" charset="-122"/>
                <a:ea typeface="微软雅黑" panose="020B0503020204020204" pitchFamily="34" charset="-122"/>
              </a:rPr>
              <a:t>学生会岗前培训工作内容</a:t>
            </a:r>
            <a:endParaRPr lang="zh-CN" altLang="en-US" sz="4000" b="1" dirty="0">
              <a:solidFill>
                <a:srgbClr val="006CB8"/>
              </a:solidFill>
              <a:latin typeface="微软雅黑" panose="020B0503020204020204" pitchFamily="34" charset="-122"/>
              <a:ea typeface="微软雅黑" panose="020B0503020204020204" pitchFamily="34" charset="-122"/>
            </a:endParaRPr>
          </a:p>
        </p:txBody>
      </p:sp>
      <p:grpSp>
        <p:nvGrpSpPr>
          <p:cNvPr id="189" name="组合 188"/>
          <p:cNvGrpSpPr/>
          <p:nvPr/>
        </p:nvGrpSpPr>
        <p:grpSpPr>
          <a:xfrm>
            <a:off x="2445659" y="3717826"/>
            <a:ext cx="959980" cy="766336"/>
            <a:chOff x="899592" y="2377261"/>
            <a:chExt cx="720079" cy="574619"/>
          </a:xfrm>
          <a:effectLst>
            <a:outerShdw blurRad="50800" dist="38100" dir="2700000" algn="tl" rotWithShape="0">
              <a:prstClr val="black">
                <a:alpha val="40000"/>
              </a:prstClr>
            </a:outerShdw>
          </a:effectLst>
        </p:grpSpPr>
        <p:sp>
          <p:nvSpPr>
            <p:cNvPr id="190" name="圆角矩形 18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191" name="圆角矩形 19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192" name="Picture 2" descr="C:\Users\Administrator\Desktop\手.png"/>
          <p:cNvPicPr>
            <a:picLocks noChangeAspect="1" noChangeArrowheads="1"/>
          </p:cNvPicPr>
          <p:nvPr/>
        </p:nvPicPr>
        <p:blipFill>
          <a:blip r:embed="rId1"/>
          <a:srcRect/>
          <a:stretch>
            <a:fillRect/>
          </a:stretch>
        </p:blipFill>
        <p:spPr bwMode="auto">
          <a:xfrm flipH="1">
            <a:off x="8658303" y="4011536"/>
            <a:ext cx="3945966" cy="3835979"/>
          </a:xfrm>
          <a:prstGeom prst="rect">
            <a:avLst/>
          </a:prstGeom>
          <a:noFill/>
        </p:spPr>
      </p:pic>
      <p:grpSp>
        <p:nvGrpSpPr>
          <p:cNvPr id="195" name="组合 194"/>
          <p:cNvGrpSpPr/>
          <p:nvPr/>
        </p:nvGrpSpPr>
        <p:grpSpPr>
          <a:xfrm>
            <a:off x="9551590" y="6238106"/>
            <a:ext cx="458374" cy="413425"/>
            <a:chOff x="4634991" y="2138335"/>
            <a:chExt cx="428348" cy="386204"/>
          </a:xfrm>
        </p:grpSpPr>
        <p:sp>
          <p:nvSpPr>
            <p:cNvPr id="196"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97"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98" name="组合 197"/>
          <p:cNvGrpSpPr/>
          <p:nvPr/>
        </p:nvGrpSpPr>
        <p:grpSpPr>
          <a:xfrm>
            <a:off x="10030513" y="6238106"/>
            <a:ext cx="458374" cy="413425"/>
            <a:chOff x="5076056" y="2138335"/>
            <a:chExt cx="428348" cy="386204"/>
          </a:xfrm>
        </p:grpSpPr>
        <p:sp>
          <p:nvSpPr>
            <p:cNvPr id="199"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0"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01" name="组合 200"/>
          <p:cNvGrpSpPr/>
          <p:nvPr/>
        </p:nvGrpSpPr>
        <p:grpSpPr>
          <a:xfrm>
            <a:off x="10509436" y="6238106"/>
            <a:ext cx="458374" cy="413425"/>
            <a:chOff x="5557128" y="2138335"/>
            <a:chExt cx="428348" cy="386204"/>
          </a:xfrm>
        </p:grpSpPr>
        <p:sp>
          <p:nvSpPr>
            <p:cNvPr id="202"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3"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04" name="组合 203"/>
          <p:cNvGrpSpPr/>
          <p:nvPr/>
        </p:nvGrpSpPr>
        <p:grpSpPr>
          <a:xfrm>
            <a:off x="10988359" y="6238106"/>
            <a:ext cx="458374" cy="413425"/>
            <a:chOff x="6068610" y="2138335"/>
            <a:chExt cx="428348" cy="386204"/>
          </a:xfrm>
        </p:grpSpPr>
        <p:sp>
          <p:nvSpPr>
            <p:cNvPr id="205"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6"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07" name="组合 206"/>
          <p:cNvGrpSpPr/>
          <p:nvPr/>
        </p:nvGrpSpPr>
        <p:grpSpPr>
          <a:xfrm>
            <a:off x="11467280" y="6238106"/>
            <a:ext cx="458374" cy="413425"/>
            <a:chOff x="6623914" y="2138335"/>
            <a:chExt cx="428348" cy="386204"/>
          </a:xfrm>
        </p:grpSpPr>
        <p:sp>
          <p:nvSpPr>
            <p:cNvPr id="208"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9"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33" name="TextBox 232"/>
          <p:cNvSpPr txBox="1"/>
          <p:nvPr/>
        </p:nvSpPr>
        <p:spPr>
          <a:xfrm>
            <a:off x="2188629" y="7892388"/>
            <a:ext cx="847090" cy="356870"/>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2" name="椭圆 1"/>
          <p:cNvSpPr/>
          <p:nvPr/>
        </p:nvSpPr>
        <p:spPr>
          <a:xfrm>
            <a:off x="7717442" y="1219342"/>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p>
            <a:pPr algn="ctr"/>
            <a:endParaRPr lang="zh-CN" altLang="en-US"/>
          </a:p>
        </p:txBody>
      </p:sp>
      <p:grpSp>
        <p:nvGrpSpPr>
          <p:cNvPr id="3" name="组合 2"/>
          <p:cNvGrpSpPr/>
          <p:nvPr/>
        </p:nvGrpSpPr>
        <p:grpSpPr>
          <a:xfrm>
            <a:off x="718185" y="1318260"/>
            <a:ext cx="1807210" cy="1845310"/>
            <a:chOff x="3768359" y="1725446"/>
            <a:chExt cx="1930605" cy="1930605"/>
          </a:xfrm>
        </p:grpSpPr>
        <p:sp>
          <p:nvSpPr>
            <p:cNvPr id="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40" tIns="45720" rIns="91440" bIns="45720" numCol="1" anchor="t" anchorCtr="0" compatLnSpc="1"/>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花</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 name="椭圆 5"/>
          <p:cNvSpPr/>
          <p:nvPr/>
        </p:nvSpPr>
        <p:spPr>
          <a:xfrm>
            <a:off x="9695407" y="1218707"/>
            <a:ext cx="2093987" cy="208680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77" tIns="51238" rIns="102477" bIns="51238" rtlCol="0" anchor="ctr"/>
          <a:p>
            <a:pPr algn="ctr"/>
            <a:endParaRPr lang="zh-CN" altLang="en-US"/>
          </a:p>
        </p:txBody>
      </p:sp>
      <p:grpSp>
        <p:nvGrpSpPr>
          <p:cNvPr id="7" name="组合 6"/>
          <p:cNvGrpSpPr/>
          <p:nvPr/>
        </p:nvGrpSpPr>
        <p:grpSpPr>
          <a:xfrm>
            <a:off x="2514697" y="1289991"/>
            <a:ext cx="1806925" cy="1800729"/>
            <a:chOff x="3768359" y="1725446"/>
            <a:chExt cx="1930605" cy="1930605"/>
          </a:xfrm>
        </p:grpSpPr>
        <p:sp>
          <p:nvSpPr>
            <p:cNvPr id="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0"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40" tIns="45720" rIns="91440" bIns="45720" numCol="1" anchor="t" anchorCtr="0" compatLnSpc="1"/>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a:t>
              </a:r>
              <a:endPar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11" name="图片 10" descr="校标"/>
          <p:cNvPicPr>
            <a:picLocks noChangeAspect="1"/>
          </p:cNvPicPr>
          <p:nvPr/>
        </p:nvPicPr>
        <p:blipFill>
          <a:blip r:embed="rId2"/>
          <a:stretch>
            <a:fillRect/>
          </a:stretch>
        </p:blipFill>
        <p:spPr>
          <a:xfrm>
            <a:off x="0" y="-674370"/>
            <a:ext cx="879475" cy="879475"/>
          </a:xfrm>
          <a:prstGeom prst="rect">
            <a:avLst/>
          </a:prstGeom>
        </p:spPr>
      </p:pic>
      <p:sp>
        <p:nvSpPr>
          <p:cNvPr id="9" name="文本框 8"/>
          <p:cNvSpPr txBox="1"/>
          <p:nvPr/>
        </p:nvSpPr>
        <p:spPr>
          <a:xfrm>
            <a:off x="6958965" y="5517515"/>
            <a:ext cx="4063365" cy="492125"/>
          </a:xfrm>
          <a:prstGeom prst="rect">
            <a:avLst/>
          </a:prstGeom>
          <a:noFill/>
        </p:spPr>
        <p:txBody>
          <a:bodyPr wrap="square" lIns="0" tIns="0" rIns="0" bIns="0" rtlCol="0">
            <a:spAutoFit/>
          </a:bodyPr>
          <a:p>
            <a:r>
              <a:rPr lang="zh-CN" altLang="en-US" sz="3200" b="1" dirty="0" smtClean="0">
                <a:solidFill>
                  <a:srgbClr val="005DA2"/>
                </a:solidFill>
                <a:latin typeface="微软雅黑" panose="020B0503020204020204" pitchFamily="34" charset="-122"/>
                <a:ea typeface="微软雅黑" panose="020B0503020204020204" pitchFamily="34" charset="-122"/>
              </a:rPr>
              <a:t>主讲人：罗</a:t>
            </a:r>
            <a:r>
              <a:rPr lang="en-US" altLang="zh-CN" sz="3200" b="1" dirty="0" smtClean="0">
                <a:solidFill>
                  <a:srgbClr val="005DA2"/>
                </a:solidFill>
                <a:latin typeface="微软雅黑" panose="020B0503020204020204" pitchFamily="34" charset="-122"/>
                <a:ea typeface="微软雅黑" panose="020B0503020204020204" pitchFamily="34" charset="-122"/>
              </a:rPr>
              <a:t> </a:t>
            </a:r>
            <a:r>
              <a:rPr lang="zh-CN" altLang="en-US" sz="3200" b="1" dirty="0" smtClean="0">
                <a:solidFill>
                  <a:srgbClr val="005DA2"/>
                </a:solidFill>
                <a:latin typeface="微软雅黑" panose="020B0503020204020204" pitchFamily="34" charset="-122"/>
                <a:ea typeface="微软雅黑" panose="020B0503020204020204" pitchFamily="34" charset="-122"/>
              </a:rPr>
              <a:t>链</a:t>
            </a:r>
            <a:endParaRPr lang="zh-CN" altLang="en-US" sz="3200" b="1" dirty="0" smtClean="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p14:shre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500" fill="hold"/>
                                        <p:tgtEl>
                                          <p:spTgt spid="135"/>
                                        </p:tgtEl>
                                        <p:attrNameLst>
                                          <p:attrName>ppt_w</p:attrName>
                                        </p:attrNameLst>
                                      </p:cBhvr>
                                      <p:tavLst>
                                        <p:tav tm="0">
                                          <p:val>
                                            <p:fltVal val="0"/>
                                          </p:val>
                                        </p:tav>
                                        <p:tav tm="100000">
                                          <p:val>
                                            <p:strVal val="#ppt_w"/>
                                          </p:val>
                                        </p:tav>
                                      </p:tavLst>
                                    </p:anim>
                                    <p:anim calcmode="lin" valueType="num">
                                      <p:cBhvr>
                                        <p:cTn id="14" dur="500" fill="hold"/>
                                        <p:tgtEl>
                                          <p:spTgt spid="135"/>
                                        </p:tgtEl>
                                        <p:attrNameLst>
                                          <p:attrName>ppt_h</p:attrName>
                                        </p:attrNameLst>
                                      </p:cBhvr>
                                      <p:tavLst>
                                        <p:tav tm="0">
                                          <p:val>
                                            <p:fltVal val="0"/>
                                          </p:val>
                                        </p:tav>
                                        <p:tav tm="100000">
                                          <p:val>
                                            <p:strVal val="#ppt_h"/>
                                          </p:val>
                                        </p:tav>
                                      </p:tavLst>
                                    </p:anim>
                                    <p:animEffect transition="in" filter="fade">
                                      <p:cBhvr>
                                        <p:cTn id="15" dur="500"/>
                                        <p:tgtEl>
                                          <p:spTgt spid="1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2"/>
                                        </p:tgtEl>
                                        <p:attrNameLst>
                                          <p:attrName>style.visibility</p:attrName>
                                        </p:attrNameLst>
                                      </p:cBhvr>
                                      <p:to>
                                        <p:strVal val="visible"/>
                                      </p:to>
                                    </p:set>
                                    <p:anim calcmode="lin" valueType="num">
                                      <p:cBhvr>
                                        <p:cTn id="19" dur="500" fill="hold"/>
                                        <p:tgtEl>
                                          <p:spTgt spid="132"/>
                                        </p:tgtEl>
                                        <p:attrNameLst>
                                          <p:attrName>ppt_w</p:attrName>
                                        </p:attrNameLst>
                                      </p:cBhvr>
                                      <p:tavLst>
                                        <p:tav tm="0">
                                          <p:val>
                                            <p:fltVal val="0"/>
                                          </p:val>
                                        </p:tav>
                                        <p:tav tm="100000">
                                          <p:val>
                                            <p:strVal val="#ppt_w"/>
                                          </p:val>
                                        </p:tav>
                                      </p:tavLst>
                                    </p:anim>
                                    <p:anim calcmode="lin" valueType="num">
                                      <p:cBhvr>
                                        <p:cTn id="20" dur="500" fill="hold"/>
                                        <p:tgtEl>
                                          <p:spTgt spid="132"/>
                                        </p:tgtEl>
                                        <p:attrNameLst>
                                          <p:attrName>ppt_h</p:attrName>
                                        </p:attrNameLst>
                                      </p:cBhvr>
                                      <p:tavLst>
                                        <p:tav tm="0">
                                          <p:val>
                                            <p:fltVal val="0"/>
                                          </p:val>
                                        </p:tav>
                                        <p:tav tm="100000">
                                          <p:val>
                                            <p:strVal val="#ppt_h"/>
                                          </p:val>
                                        </p:tav>
                                      </p:tavLst>
                                    </p:anim>
                                    <p:animEffect transition="in" filter="fade">
                                      <p:cBhvr>
                                        <p:cTn id="21" dur="500"/>
                                        <p:tgtEl>
                                          <p:spTgt spid="13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p:cTn id="25" dur="500" fill="hold"/>
                                        <p:tgtEl>
                                          <p:spTgt spid="138"/>
                                        </p:tgtEl>
                                        <p:attrNameLst>
                                          <p:attrName>ppt_w</p:attrName>
                                        </p:attrNameLst>
                                      </p:cBhvr>
                                      <p:tavLst>
                                        <p:tav tm="0">
                                          <p:val>
                                            <p:fltVal val="0"/>
                                          </p:val>
                                        </p:tav>
                                        <p:tav tm="100000">
                                          <p:val>
                                            <p:strVal val="#ppt_w"/>
                                          </p:val>
                                        </p:tav>
                                      </p:tavLst>
                                    </p:anim>
                                    <p:anim calcmode="lin" valueType="num">
                                      <p:cBhvr>
                                        <p:cTn id="26" dur="500" fill="hold"/>
                                        <p:tgtEl>
                                          <p:spTgt spid="138"/>
                                        </p:tgtEl>
                                        <p:attrNameLst>
                                          <p:attrName>ppt_h</p:attrName>
                                        </p:attrNameLst>
                                      </p:cBhvr>
                                      <p:tavLst>
                                        <p:tav tm="0">
                                          <p:val>
                                            <p:fltVal val="0"/>
                                          </p:val>
                                        </p:tav>
                                        <p:tav tm="100000">
                                          <p:val>
                                            <p:strVal val="#ppt_h"/>
                                          </p:val>
                                        </p:tav>
                                      </p:tavLst>
                                    </p:anim>
                                    <p:animEffect transition="in" filter="fade">
                                      <p:cBhvr>
                                        <p:cTn id="27" dur="500"/>
                                        <p:tgtEl>
                                          <p:spTgt spid="13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3"/>
                                        </p:tgtEl>
                                        <p:attrNameLst>
                                          <p:attrName>style.visibility</p:attrName>
                                        </p:attrNameLst>
                                      </p:cBhvr>
                                      <p:to>
                                        <p:strVal val="visible"/>
                                      </p:to>
                                    </p:set>
                                    <p:anim calcmode="lin" valueType="num">
                                      <p:cBhvr>
                                        <p:cTn id="31" dur="500" fill="hold"/>
                                        <p:tgtEl>
                                          <p:spTgt spid="133"/>
                                        </p:tgtEl>
                                        <p:attrNameLst>
                                          <p:attrName>ppt_w</p:attrName>
                                        </p:attrNameLst>
                                      </p:cBhvr>
                                      <p:tavLst>
                                        <p:tav tm="0">
                                          <p:val>
                                            <p:fltVal val="0"/>
                                          </p:val>
                                        </p:tav>
                                        <p:tav tm="100000">
                                          <p:val>
                                            <p:strVal val="#ppt_w"/>
                                          </p:val>
                                        </p:tav>
                                      </p:tavLst>
                                    </p:anim>
                                    <p:anim calcmode="lin" valueType="num">
                                      <p:cBhvr>
                                        <p:cTn id="32" dur="500" fill="hold"/>
                                        <p:tgtEl>
                                          <p:spTgt spid="133"/>
                                        </p:tgtEl>
                                        <p:attrNameLst>
                                          <p:attrName>ppt_h</p:attrName>
                                        </p:attrNameLst>
                                      </p:cBhvr>
                                      <p:tavLst>
                                        <p:tav tm="0">
                                          <p:val>
                                            <p:fltVal val="0"/>
                                          </p:val>
                                        </p:tav>
                                        <p:tav tm="100000">
                                          <p:val>
                                            <p:strVal val="#ppt_h"/>
                                          </p:val>
                                        </p:tav>
                                      </p:tavLst>
                                    </p:anim>
                                    <p:animEffect transition="in" filter="fade">
                                      <p:cBhvr>
                                        <p:cTn id="33" dur="500"/>
                                        <p:tgtEl>
                                          <p:spTgt spid="13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p:cTn id="43" dur="500" fill="hold"/>
                                        <p:tgtEl>
                                          <p:spTgt spid="134"/>
                                        </p:tgtEl>
                                        <p:attrNameLst>
                                          <p:attrName>ppt_w</p:attrName>
                                        </p:attrNameLst>
                                      </p:cBhvr>
                                      <p:tavLst>
                                        <p:tav tm="0">
                                          <p:val>
                                            <p:fltVal val="0"/>
                                          </p:val>
                                        </p:tav>
                                        <p:tav tm="100000">
                                          <p:val>
                                            <p:strVal val="#ppt_w"/>
                                          </p:val>
                                        </p:tav>
                                      </p:tavLst>
                                    </p:anim>
                                    <p:anim calcmode="lin" valueType="num">
                                      <p:cBhvr>
                                        <p:cTn id="44" dur="500" fill="hold"/>
                                        <p:tgtEl>
                                          <p:spTgt spid="134"/>
                                        </p:tgtEl>
                                        <p:attrNameLst>
                                          <p:attrName>ppt_h</p:attrName>
                                        </p:attrNameLst>
                                      </p:cBhvr>
                                      <p:tavLst>
                                        <p:tav tm="0">
                                          <p:val>
                                            <p:fltVal val="0"/>
                                          </p:val>
                                        </p:tav>
                                        <p:tav tm="100000">
                                          <p:val>
                                            <p:strVal val="#ppt_h"/>
                                          </p:val>
                                        </p:tav>
                                      </p:tavLst>
                                    </p:anim>
                                    <p:animEffect transition="in" filter="fade">
                                      <p:cBhvr>
                                        <p:cTn id="45" dur="500"/>
                                        <p:tgtEl>
                                          <p:spTgt spid="13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44"/>
                                        </p:tgtEl>
                                        <p:attrNameLst>
                                          <p:attrName>style.visibility</p:attrName>
                                        </p:attrNameLst>
                                      </p:cBhvr>
                                      <p:to>
                                        <p:strVal val="visible"/>
                                      </p:to>
                                    </p:set>
                                    <p:anim calcmode="lin" valueType="num">
                                      <p:cBhvr>
                                        <p:cTn id="49" dur="500" fill="hold"/>
                                        <p:tgtEl>
                                          <p:spTgt spid="144"/>
                                        </p:tgtEl>
                                        <p:attrNameLst>
                                          <p:attrName>ppt_w</p:attrName>
                                        </p:attrNameLst>
                                      </p:cBhvr>
                                      <p:tavLst>
                                        <p:tav tm="0">
                                          <p:val>
                                            <p:fltVal val="0"/>
                                          </p:val>
                                        </p:tav>
                                        <p:tav tm="100000">
                                          <p:val>
                                            <p:strVal val="#ppt_w"/>
                                          </p:val>
                                        </p:tav>
                                      </p:tavLst>
                                    </p:anim>
                                    <p:anim calcmode="lin" valueType="num">
                                      <p:cBhvr>
                                        <p:cTn id="50" dur="500" fill="hold"/>
                                        <p:tgtEl>
                                          <p:spTgt spid="144"/>
                                        </p:tgtEl>
                                        <p:attrNameLst>
                                          <p:attrName>ppt_h</p:attrName>
                                        </p:attrNameLst>
                                      </p:cBhvr>
                                      <p:tavLst>
                                        <p:tav tm="0">
                                          <p:val>
                                            <p:fltVal val="0"/>
                                          </p:val>
                                        </p:tav>
                                        <p:tav tm="100000">
                                          <p:val>
                                            <p:strVal val="#ppt_h"/>
                                          </p:val>
                                        </p:tav>
                                      </p:tavLst>
                                    </p:anim>
                                    <p:animEffect transition="in" filter="fade">
                                      <p:cBhvr>
                                        <p:cTn id="51" dur="500"/>
                                        <p:tgtEl>
                                          <p:spTgt spid="14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0"/>
                                        </p:tgtEl>
                                        <p:attrNameLst>
                                          <p:attrName>style.visibility</p:attrName>
                                        </p:attrNameLst>
                                      </p:cBhvr>
                                      <p:to>
                                        <p:strVal val="visible"/>
                                      </p:to>
                                    </p:set>
                                    <p:anim calcmode="lin" valueType="num">
                                      <p:cBhvr>
                                        <p:cTn id="55" dur="250" fill="hold"/>
                                        <p:tgtEl>
                                          <p:spTgt spid="150"/>
                                        </p:tgtEl>
                                        <p:attrNameLst>
                                          <p:attrName>ppt_w</p:attrName>
                                        </p:attrNameLst>
                                      </p:cBhvr>
                                      <p:tavLst>
                                        <p:tav tm="0">
                                          <p:val>
                                            <p:fltVal val="0"/>
                                          </p:val>
                                        </p:tav>
                                        <p:tav tm="100000">
                                          <p:val>
                                            <p:strVal val="#ppt_w"/>
                                          </p:val>
                                        </p:tav>
                                      </p:tavLst>
                                    </p:anim>
                                    <p:anim calcmode="lin" valueType="num">
                                      <p:cBhvr>
                                        <p:cTn id="56" dur="250" fill="hold"/>
                                        <p:tgtEl>
                                          <p:spTgt spid="150"/>
                                        </p:tgtEl>
                                        <p:attrNameLst>
                                          <p:attrName>ppt_h</p:attrName>
                                        </p:attrNameLst>
                                      </p:cBhvr>
                                      <p:tavLst>
                                        <p:tav tm="0">
                                          <p:val>
                                            <p:fltVal val="0"/>
                                          </p:val>
                                        </p:tav>
                                        <p:tav tm="100000">
                                          <p:val>
                                            <p:strVal val="#ppt_h"/>
                                          </p:val>
                                        </p:tav>
                                      </p:tavLst>
                                    </p:anim>
                                    <p:animEffect transition="in" filter="fade">
                                      <p:cBhvr>
                                        <p:cTn id="57" dur="250"/>
                                        <p:tgtEl>
                                          <p:spTgt spid="15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 calcmode="lin" valueType="num">
                                      <p:cBhvr>
                                        <p:cTn id="61" dur="250" fill="hold"/>
                                        <p:tgtEl>
                                          <p:spTgt spid="160"/>
                                        </p:tgtEl>
                                        <p:attrNameLst>
                                          <p:attrName>ppt_w</p:attrName>
                                        </p:attrNameLst>
                                      </p:cBhvr>
                                      <p:tavLst>
                                        <p:tav tm="0">
                                          <p:val>
                                            <p:fltVal val="0"/>
                                          </p:val>
                                        </p:tav>
                                        <p:tav tm="100000">
                                          <p:val>
                                            <p:strVal val="#ppt_w"/>
                                          </p:val>
                                        </p:tav>
                                      </p:tavLst>
                                    </p:anim>
                                    <p:anim calcmode="lin" valueType="num">
                                      <p:cBhvr>
                                        <p:cTn id="62" dur="250" fill="hold"/>
                                        <p:tgtEl>
                                          <p:spTgt spid="160"/>
                                        </p:tgtEl>
                                        <p:attrNameLst>
                                          <p:attrName>ppt_h</p:attrName>
                                        </p:attrNameLst>
                                      </p:cBhvr>
                                      <p:tavLst>
                                        <p:tav tm="0">
                                          <p:val>
                                            <p:fltVal val="0"/>
                                          </p:val>
                                        </p:tav>
                                        <p:tav tm="100000">
                                          <p:val>
                                            <p:strVal val="#ppt_h"/>
                                          </p:val>
                                        </p:tav>
                                      </p:tavLst>
                                    </p:anim>
                                    <p:animEffect transition="in" filter="fade">
                                      <p:cBhvr>
                                        <p:cTn id="63" dur="250"/>
                                        <p:tgtEl>
                                          <p:spTgt spid="160"/>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63"/>
                                        </p:tgtEl>
                                        <p:attrNameLst>
                                          <p:attrName>style.visibility</p:attrName>
                                        </p:attrNameLst>
                                      </p:cBhvr>
                                      <p:to>
                                        <p:strVal val="visible"/>
                                      </p:to>
                                    </p:set>
                                    <p:anim calcmode="lin" valueType="num">
                                      <p:cBhvr>
                                        <p:cTn id="67" dur="250" fill="hold"/>
                                        <p:tgtEl>
                                          <p:spTgt spid="163"/>
                                        </p:tgtEl>
                                        <p:attrNameLst>
                                          <p:attrName>ppt_w</p:attrName>
                                        </p:attrNameLst>
                                      </p:cBhvr>
                                      <p:tavLst>
                                        <p:tav tm="0">
                                          <p:val>
                                            <p:fltVal val="0"/>
                                          </p:val>
                                        </p:tav>
                                        <p:tav tm="100000">
                                          <p:val>
                                            <p:strVal val="#ppt_w"/>
                                          </p:val>
                                        </p:tav>
                                      </p:tavLst>
                                    </p:anim>
                                    <p:anim calcmode="lin" valueType="num">
                                      <p:cBhvr>
                                        <p:cTn id="68" dur="250" fill="hold"/>
                                        <p:tgtEl>
                                          <p:spTgt spid="163"/>
                                        </p:tgtEl>
                                        <p:attrNameLst>
                                          <p:attrName>ppt_h</p:attrName>
                                        </p:attrNameLst>
                                      </p:cBhvr>
                                      <p:tavLst>
                                        <p:tav tm="0">
                                          <p:val>
                                            <p:fltVal val="0"/>
                                          </p:val>
                                        </p:tav>
                                        <p:tav tm="100000">
                                          <p:val>
                                            <p:strVal val="#ppt_h"/>
                                          </p:val>
                                        </p:tav>
                                      </p:tavLst>
                                    </p:anim>
                                    <p:animEffect transition="in" filter="fade">
                                      <p:cBhvr>
                                        <p:cTn id="69" dur="250"/>
                                        <p:tgtEl>
                                          <p:spTgt spid="163"/>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75"/>
                                        </p:tgtEl>
                                        <p:attrNameLst>
                                          <p:attrName>style.visibility</p:attrName>
                                        </p:attrNameLst>
                                      </p:cBhvr>
                                      <p:to>
                                        <p:strVal val="visible"/>
                                      </p:to>
                                    </p:set>
                                    <p:anim calcmode="lin" valueType="num">
                                      <p:cBhvr>
                                        <p:cTn id="73" dur="250" fill="hold"/>
                                        <p:tgtEl>
                                          <p:spTgt spid="175"/>
                                        </p:tgtEl>
                                        <p:attrNameLst>
                                          <p:attrName>ppt_w</p:attrName>
                                        </p:attrNameLst>
                                      </p:cBhvr>
                                      <p:tavLst>
                                        <p:tav tm="0">
                                          <p:val>
                                            <p:fltVal val="0"/>
                                          </p:val>
                                        </p:tav>
                                        <p:tav tm="100000">
                                          <p:val>
                                            <p:strVal val="#ppt_w"/>
                                          </p:val>
                                        </p:tav>
                                      </p:tavLst>
                                    </p:anim>
                                    <p:anim calcmode="lin" valueType="num">
                                      <p:cBhvr>
                                        <p:cTn id="74" dur="250" fill="hold"/>
                                        <p:tgtEl>
                                          <p:spTgt spid="175"/>
                                        </p:tgtEl>
                                        <p:attrNameLst>
                                          <p:attrName>ppt_h</p:attrName>
                                        </p:attrNameLst>
                                      </p:cBhvr>
                                      <p:tavLst>
                                        <p:tav tm="0">
                                          <p:val>
                                            <p:fltVal val="0"/>
                                          </p:val>
                                        </p:tav>
                                        <p:tav tm="100000">
                                          <p:val>
                                            <p:strVal val="#ppt_h"/>
                                          </p:val>
                                        </p:tav>
                                      </p:tavLst>
                                    </p:anim>
                                    <p:animEffect transition="in" filter="fade">
                                      <p:cBhvr>
                                        <p:cTn id="75" dur="250"/>
                                        <p:tgtEl>
                                          <p:spTgt spid="17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250" fill="hold"/>
                                        <p:tgtEl>
                                          <p:spTgt spid="169"/>
                                        </p:tgtEl>
                                        <p:attrNameLst>
                                          <p:attrName>ppt_w</p:attrName>
                                        </p:attrNameLst>
                                      </p:cBhvr>
                                      <p:tavLst>
                                        <p:tav tm="0">
                                          <p:val>
                                            <p:fltVal val="0"/>
                                          </p:val>
                                        </p:tav>
                                        <p:tav tm="100000">
                                          <p:val>
                                            <p:strVal val="#ppt_w"/>
                                          </p:val>
                                        </p:tav>
                                      </p:tavLst>
                                    </p:anim>
                                    <p:anim calcmode="lin" valueType="num">
                                      <p:cBhvr>
                                        <p:cTn id="80" dur="250" fill="hold"/>
                                        <p:tgtEl>
                                          <p:spTgt spid="169"/>
                                        </p:tgtEl>
                                        <p:attrNameLst>
                                          <p:attrName>ppt_h</p:attrName>
                                        </p:attrNameLst>
                                      </p:cBhvr>
                                      <p:tavLst>
                                        <p:tav tm="0">
                                          <p:val>
                                            <p:fltVal val="0"/>
                                          </p:val>
                                        </p:tav>
                                        <p:tav tm="100000">
                                          <p:val>
                                            <p:strVal val="#ppt_h"/>
                                          </p:val>
                                        </p:tav>
                                      </p:tavLst>
                                    </p:anim>
                                    <p:animEffect transition="in" filter="fade">
                                      <p:cBhvr>
                                        <p:cTn id="81" dur="250"/>
                                        <p:tgtEl>
                                          <p:spTgt spid="169"/>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250" fill="hold"/>
                                        <p:tgtEl>
                                          <p:spTgt spid="166"/>
                                        </p:tgtEl>
                                        <p:attrNameLst>
                                          <p:attrName>ppt_w</p:attrName>
                                        </p:attrNameLst>
                                      </p:cBhvr>
                                      <p:tavLst>
                                        <p:tav tm="0">
                                          <p:val>
                                            <p:fltVal val="0"/>
                                          </p:val>
                                        </p:tav>
                                        <p:tav tm="100000">
                                          <p:val>
                                            <p:strVal val="#ppt_w"/>
                                          </p:val>
                                        </p:tav>
                                      </p:tavLst>
                                    </p:anim>
                                    <p:anim calcmode="lin" valueType="num">
                                      <p:cBhvr>
                                        <p:cTn id="86" dur="250" fill="hold"/>
                                        <p:tgtEl>
                                          <p:spTgt spid="166"/>
                                        </p:tgtEl>
                                        <p:attrNameLst>
                                          <p:attrName>ppt_h</p:attrName>
                                        </p:attrNameLst>
                                      </p:cBhvr>
                                      <p:tavLst>
                                        <p:tav tm="0">
                                          <p:val>
                                            <p:fltVal val="0"/>
                                          </p:val>
                                        </p:tav>
                                        <p:tav tm="100000">
                                          <p:val>
                                            <p:strVal val="#ppt_h"/>
                                          </p:val>
                                        </p:tav>
                                      </p:tavLst>
                                    </p:anim>
                                    <p:animEffect transition="in" filter="fade">
                                      <p:cBhvr>
                                        <p:cTn id="87" dur="250"/>
                                        <p:tgtEl>
                                          <p:spTgt spid="166"/>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51"/>
                                        </p:tgtEl>
                                        <p:attrNameLst>
                                          <p:attrName>style.visibility</p:attrName>
                                        </p:attrNameLst>
                                      </p:cBhvr>
                                      <p:to>
                                        <p:strVal val="visible"/>
                                      </p:to>
                                    </p:set>
                                    <p:anim calcmode="lin" valueType="num">
                                      <p:cBhvr>
                                        <p:cTn id="91" dur="250" fill="hold"/>
                                        <p:tgtEl>
                                          <p:spTgt spid="151"/>
                                        </p:tgtEl>
                                        <p:attrNameLst>
                                          <p:attrName>ppt_w</p:attrName>
                                        </p:attrNameLst>
                                      </p:cBhvr>
                                      <p:tavLst>
                                        <p:tav tm="0">
                                          <p:val>
                                            <p:fltVal val="0"/>
                                          </p:val>
                                        </p:tav>
                                        <p:tav tm="100000">
                                          <p:val>
                                            <p:strVal val="#ppt_w"/>
                                          </p:val>
                                        </p:tav>
                                      </p:tavLst>
                                    </p:anim>
                                    <p:anim calcmode="lin" valueType="num">
                                      <p:cBhvr>
                                        <p:cTn id="92" dur="250" fill="hold"/>
                                        <p:tgtEl>
                                          <p:spTgt spid="151"/>
                                        </p:tgtEl>
                                        <p:attrNameLst>
                                          <p:attrName>ppt_h</p:attrName>
                                        </p:attrNameLst>
                                      </p:cBhvr>
                                      <p:tavLst>
                                        <p:tav tm="0">
                                          <p:val>
                                            <p:fltVal val="0"/>
                                          </p:val>
                                        </p:tav>
                                        <p:tav tm="100000">
                                          <p:val>
                                            <p:strVal val="#ppt_h"/>
                                          </p:val>
                                        </p:tav>
                                      </p:tavLst>
                                    </p:anim>
                                    <p:animEffect transition="in" filter="fade">
                                      <p:cBhvr>
                                        <p:cTn id="93" dur="250"/>
                                        <p:tgtEl>
                                          <p:spTgt spid="15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57"/>
                                        </p:tgtEl>
                                        <p:attrNameLst>
                                          <p:attrName>style.visibility</p:attrName>
                                        </p:attrNameLst>
                                      </p:cBhvr>
                                      <p:to>
                                        <p:strVal val="visible"/>
                                      </p:to>
                                    </p:set>
                                    <p:anim calcmode="lin" valueType="num">
                                      <p:cBhvr>
                                        <p:cTn id="97" dur="250" fill="hold"/>
                                        <p:tgtEl>
                                          <p:spTgt spid="157"/>
                                        </p:tgtEl>
                                        <p:attrNameLst>
                                          <p:attrName>ppt_w</p:attrName>
                                        </p:attrNameLst>
                                      </p:cBhvr>
                                      <p:tavLst>
                                        <p:tav tm="0">
                                          <p:val>
                                            <p:fltVal val="0"/>
                                          </p:val>
                                        </p:tav>
                                        <p:tav tm="100000">
                                          <p:val>
                                            <p:strVal val="#ppt_w"/>
                                          </p:val>
                                        </p:tav>
                                      </p:tavLst>
                                    </p:anim>
                                    <p:anim calcmode="lin" valueType="num">
                                      <p:cBhvr>
                                        <p:cTn id="98" dur="250" fill="hold"/>
                                        <p:tgtEl>
                                          <p:spTgt spid="157"/>
                                        </p:tgtEl>
                                        <p:attrNameLst>
                                          <p:attrName>ppt_h</p:attrName>
                                        </p:attrNameLst>
                                      </p:cBhvr>
                                      <p:tavLst>
                                        <p:tav tm="0">
                                          <p:val>
                                            <p:fltVal val="0"/>
                                          </p:val>
                                        </p:tav>
                                        <p:tav tm="100000">
                                          <p:val>
                                            <p:strVal val="#ppt_h"/>
                                          </p:val>
                                        </p:tav>
                                      </p:tavLst>
                                    </p:anim>
                                    <p:animEffect transition="in" filter="fade">
                                      <p:cBhvr>
                                        <p:cTn id="99" dur="250"/>
                                        <p:tgtEl>
                                          <p:spTgt spid="157"/>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178"/>
                                        </p:tgtEl>
                                        <p:attrNameLst>
                                          <p:attrName>style.visibility</p:attrName>
                                        </p:attrNameLst>
                                      </p:cBhvr>
                                      <p:to>
                                        <p:strVal val="visible"/>
                                      </p:to>
                                    </p:set>
                                    <p:anim calcmode="lin" valueType="num">
                                      <p:cBhvr>
                                        <p:cTn id="103" dur="250" fill="hold"/>
                                        <p:tgtEl>
                                          <p:spTgt spid="178"/>
                                        </p:tgtEl>
                                        <p:attrNameLst>
                                          <p:attrName>ppt_w</p:attrName>
                                        </p:attrNameLst>
                                      </p:cBhvr>
                                      <p:tavLst>
                                        <p:tav tm="0">
                                          <p:val>
                                            <p:fltVal val="0"/>
                                          </p:val>
                                        </p:tav>
                                        <p:tav tm="100000">
                                          <p:val>
                                            <p:strVal val="#ppt_w"/>
                                          </p:val>
                                        </p:tav>
                                      </p:tavLst>
                                    </p:anim>
                                    <p:anim calcmode="lin" valueType="num">
                                      <p:cBhvr>
                                        <p:cTn id="104" dur="250" fill="hold"/>
                                        <p:tgtEl>
                                          <p:spTgt spid="178"/>
                                        </p:tgtEl>
                                        <p:attrNameLst>
                                          <p:attrName>ppt_h</p:attrName>
                                        </p:attrNameLst>
                                      </p:cBhvr>
                                      <p:tavLst>
                                        <p:tav tm="0">
                                          <p:val>
                                            <p:fltVal val="0"/>
                                          </p:val>
                                        </p:tav>
                                        <p:tav tm="100000">
                                          <p:val>
                                            <p:strVal val="#ppt_h"/>
                                          </p:val>
                                        </p:tav>
                                      </p:tavLst>
                                    </p:anim>
                                    <p:animEffect transition="in" filter="fade">
                                      <p:cBhvr>
                                        <p:cTn id="105" dur="250"/>
                                        <p:tgtEl>
                                          <p:spTgt spid="178"/>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181"/>
                                        </p:tgtEl>
                                        <p:attrNameLst>
                                          <p:attrName>style.visibility</p:attrName>
                                        </p:attrNameLst>
                                      </p:cBhvr>
                                      <p:to>
                                        <p:strVal val="visible"/>
                                      </p:to>
                                    </p:set>
                                    <p:anim calcmode="lin" valueType="num">
                                      <p:cBhvr>
                                        <p:cTn id="109" dur="250" fill="hold"/>
                                        <p:tgtEl>
                                          <p:spTgt spid="181"/>
                                        </p:tgtEl>
                                        <p:attrNameLst>
                                          <p:attrName>ppt_w</p:attrName>
                                        </p:attrNameLst>
                                      </p:cBhvr>
                                      <p:tavLst>
                                        <p:tav tm="0">
                                          <p:val>
                                            <p:fltVal val="0"/>
                                          </p:val>
                                        </p:tav>
                                        <p:tav tm="100000">
                                          <p:val>
                                            <p:strVal val="#ppt_w"/>
                                          </p:val>
                                        </p:tav>
                                      </p:tavLst>
                                    </p:anim>
                                    <p:anim calcmode="lin" valueType="num">
                                      <p:cBhvr>
                                        <p:cTn id="110" dur="250" fill="hold"/>
                                        <p:tgtEl>
                                          <p:spTgt spid="181"/>
                                        </p:tgtEl>
                                        <p:attrNameLst>
                                          <p:attrName>ppt_h</p:attrName>
                                        </p:attrNameLst>
                                      </p:cBhvr>
                                      <p:tavLst>
                                        <p:tav tm="0">
                                          <p:val>
                                            <p:fltVal val="0"/>
                                          </p:val>
                                        </p:tav>
                                        <p:tav tm="100000">
                                          <p:val>
                                            <p:strVal val="#ppt_h"/>
                                          </p:val>
                                        </p:tav>
                                      </p:tavLst>
                                    </p:anim>
                                    <p:animEffect transition="in" filter="fade">
                                      <p:cBhvr>
                                        <p:cTn id="111" dur="250"/>
                                        <p:tgtEl>
                                          <p:spTgt spid="181"/>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4"/>
                                        </p:tgtEl>
                                        <p:attrNameLst>
                                          <p:attrName>style.visibility</p:attrName>
                                        </p:attrNameLst>
                                      </p:cBhvr>
                                      <p:to>
                                        <p:strVal val="visible"/>
                                      </p:to>
                                    </p:set>
                                    <p:anim calcmode="lin" valueType="num">
                                      <p:cBhvr>
                                        <p:cTn id="115" dur="250" fill="hold"/>
                                        <p:tgtEl>
                                          <p:spTgt spid="154"/>
                                        </p:tgtEl>
                                        <p:attrNameLst>
                                          <p:attrName>ppt_w</p:attrName>
                                        </p:attrNameLst>
                                      </p:cBhvr>
                                      <p:tavLst>
                                        <p:tav tm="0">
                                          <p:val>
                                            <p:fltVal val="0"/>
                                          </p:val>
                                        </p:tav>
                                        <p:tav tm="100000">
                                          <p:val>
                                            <p:strVal val="#ppt_w"/>
                                          </p:val>
                                        </p:tav>
                                      </p:tavLst>
                                    </p:anim>
                                    <p:anim calcmode="lin" valueType="num">
                                      <p:cBhvr>
                                        <p:cTn id="116" dur="250" fill="hold"/>
                                        <p:tgtEl>
                                          <p:spTgt spid="154"/>
                                        </p:tgtEl>
                                        <p:attrNameLst>
                                          <p:attrName>ppt_h</p:attrName>
                                        </p:attrNameLst>
                                      </p:cBhvr>
                                      <p:tavLst>
                                        <p:tav tm="0">
                                          <p:val>
                                            <p:fltVal val="0"/>
                                          </p:val>
                                        </p:tav>
                                        <p:tav tm="100000">
                                          <p:val>
                                            <p:strVal val="#ppt_h"/>
                                          </p:val>
                                        </p:tav>
                                      </p:tavLst>
                                    </p:anim>
                                    <p:animEffect transition="in" filter="fade">
                                      <p:cBhvr>
                                        <p:cTn id="117" dur="250"/>
                                        <p:tgtEl>
                                          <p:spTgt spid="154"/>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172"/>
                                        </p:tgtEl>
                                        <p:attrNameLst>
                                          <p:attrName>style.visibility</p:attrName>
                                        </p:attrNameLst>
                                      </p:cBhvr>
                                      <p:to>
                                        <p:strVal val="visible"/>
                                      </p:to>
                                    </p:set>
                                    <p:anim calcmode="lin" valueType="num">
                                      <p:cBhvr>
                                        <p:cTn id="121" dur="250" fill="hold"/>
                                        <p:tgtEl>
                                          <p:spTgt spid="172"/>
                                        </p:tgtEl>
                                        <p:attrNameLst>
                                          <p:attrName>ppt_w</p:attrName>
                                        </p:attrNameLst>
                                      </p:cBhvr>
                                      <p:tavLst>
                                        <p:tav tm="0">
                                          <p:val>
                                            <p:fltVal val="0"/>
                                          </p:val>
                                        </p:tav>
                                        <p:tav tm="100000">
                                          <p:val>
                                            <p:strVal val="#ppt_w"/>
                                          </p:val>
                                        </p:tav>
                                      </p:tavLst>
                                    </p:anim>
                                    <p:anim calcmode="lin" valueType="num">
                                      <p:cBhvr>
                                        <p:cTn id="122" dur="250" fill="hold"/>
                                        <p:tgtEl>
                                          <p:spTgt spid="172"/>
                                        </p:tgtEl>
                                        <p:attrNameLst>
                                          <p:attrName>ppt_h</p:attrName>
                                        </p:attrNameLst>
                                      </p:cBhvr>
                                      <p:tavLst>
                                        <p:tav tm="0">
                                          <p:val>
                                            <p:fltVal val="0"/>
                                          </p:val>
                                        </p:tav>
                                        <p:tav tm="100000">
                                          <p:val>
                                            <p:strVal val="#ppt_h"/>
                                          </p:val>
                                        </p:tav>
                                      </p:tavLst>
                                    </p:anim>
                                    <p:animEffect transition="in" filter="fade">
                                      <p:cBhvr>
                                        <p:cTn id="123" dur="250"/>
                                        <p:tgtEl>
                                          <p:spTgt spid="172"/>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184"/>
                                        </p:tgtEl>
                                        <p:attrNameLst>
                                          <p:attrName>style.visibility</p:attrName>
                                        </p:attrNameLst>
                                      </p:cBhvr>
                                      <p:to>
                                        <p:strVal val="visible"/>
                                      </p:to>
                                    </p:set>
                                    <p:anim calcmode="lin" valueType="num">
                                      <p:cBhvr>
                                        <p:cTn id="127" dur="250" fill="hold"/>
                                        <p:tgtEl>
                                          <p:spTgt spid="184"/>
                                        </p:tgtEl>
                                        <p:attrNameLst>
                                          <p:attrName>ppt_w</p:attrName>
                                        </p:attrNameLst>
                                      </p:cBhvr>
                                      <p:tavLst>
                                        <p:tav tm="0">
                                          <p:val>
                                            <p:fltVal val="0"/>
                                          </p:val>
                                        </p:tav>
                                        <p:tav tm="100000">
                                          <p:val>
                                            <p:strVal val="#ppt_w"/>
                                          </p:val>
                                        </p:tav>
                                      </p:tavLst>
                                    </p:anim>
                                    <p:anim calcmode="lin" valueType="num">
                                      <p:cBhvr>
                                        <p:cTn id="128" dur="250" fill="hold"/>
                                        <p:tgtEl>
                                          <p:spTgt spid="184"/>
                                        </p:tgtEl>
                                        <p:attrNameLst>
                                          <p:attrName>ppt_h</p:attrName>
                                        </p:attrNameLst>
                                      </p:cBhvr>
                                      <p:tavLst>
                                        <p:tav tm="0">
                                          <p:val>
                                            <p:fltVal val="0"/>
                                          </p:val>
                                        </p:tav>
                                        <p:tav tm="100000">
                                          <p:val>
                                            <p:strVal val="#ppt_h"/>
                                          </p:val>
                                        </p:tav>
                                      </p:tavLst>
                                    </p:anim>
                                    <p:animEffect transition="in" filter="fade">
                                      <p:cBhvr>
                                        <p:cTn id="129" dur="250"/>
                                        <p:tgtEl>
                                          <p:spTgt spid="184"/>
                                        </p:tgtEl>
                                      </p:cBhvr>
                                    </p:animEffect>
                                  </p:childTnLst>
                                </p:cTn>
                              </p:par>
                            </p:childTnLst>
                          </p:cTn>
                        </p:par>
                        <p:par>
                          <p:cTn id="130" fill="hold">
                            <p:stCondLst>
                              <p:cond delay="10500"/>
                            </p:stCondLst>
                            <p:childTnLst>
                              <p:par>
                                <p:cTn id="131" presetID="10" presetClass="entr" presetSubtype="0" fill="hold" grpId="0" nodeType="afterEffect">
                                  <p:stCondLst>
                                    <p:cond delay="0"/>
                                  </p:stCondLst>
                                  <p:childTnLst>
                                    <p:set>
                                      <p:cBhvr>
                                        <p:cTn id="132" dur="1" fill="hold">
                                          <p:stCondLst>
                                            <p:cond delay="0"/>
                                          </p:stCondLst>
                                        </p:cTn>
                                        <p:tgtEl>
                                          <p:spTgt spid="187"/>
                                        </p:tgtEl>
                                        <p:attrNameLst>
                                          <p:attrName>style.visibility</p:attrName>
                                        </p:attrNameLst>
                                      </p:cBhvr>
                                      <p:to>
                                        <p:strVal val="visible"/>
                                      </p:to>
                                    </p:set>
                                    <p:animEffect transition="in" filter="fade">
                                      <p:cBhvr>
                                        <p:cTn id="133" dur="500"/>
                                        <p:tgtEl>
                                          <p:spTgt spid="187"/>
                                        </p:tgtEl>
                                      </p:cBhvr>
                                    </p:animEffect>
                                  </p:childTnLst>
                                </p:cTn>
                              </p:par>
                              <p:par>
                                <p:cTn id="134" presetID="10" presetClass="entr" presetSubtype="0" fill="hold" nodeType="withEffect">
                                  <p:stCondLst>
                                    <p:cond delay="0"/>
                                  </p:stCondLst>
                                  <p:childTnLst>
                                    <p:set>
                                      <p:cBhvr>
                                        <p:cTn id="135" dur="1" fill="hold">
                                          <p:stCondLst>
                                            <p:cond delay="0"/>
                                          </p:stCondLst>
                                        </p:cTn>
                                        <p:tgtEl>
                                          <p:spTgt spid="189"/>
                                        </p:tgtEl>
                                        <p:attrNameLst>
                                          <p:attrName>style.visibility</p:attrName>
                                        </p:attrNameLst>
                                      </p:cBhvr>
                                      <p:to>
                                        <p:strVal val="visible"/>
                                      </p:to>
                                    </p:set>
                                    <p:animEffect transition="in" filter="fade">
                                      <p:cBhvr>
                                        <p:cTn id="136" dur="500"/>
                                        <p:tgtEl>
                                          <p:spTgt spid="189"/>
                                        </p:tgtEl>
                                      </p:cBhvr>
                                    </p:animEffect>
                                  </p:childTnLst>
                                </p:cTn>
                              </p:par>
                            </p:childTnLst>
                          </p:cTn>
                        </p:par>
                        <p:par>
                          <p:cTn id="137" fill="hold">
                            <p:stCondLst>
                              <p:cond delay="11000"/>
                            </p:stCondLst>
                            <p:childTnLst>
                              <p:par>
                                <p:cTn id="138" presetID="1" presetClass="entr" presetSubtype="0" fill="hold" nodeType="afterEffect">
                                  <p:stCondLst>
                                    <p:cond delay="0"/>
                                  </p:stCondLst>
                                  <p:childTnLst>
                                    <p:set>
                                      <p:cBhvr>
                                        <p:cTn id="139" dur="1" fill="hold">
                                          <p:stCondLst>
                                            <p:cond delay="0"/>
                                          </p:stCondLst>
                                        </p:cTn>
                                        <p:tgtEl>
                                          <p:spTgt spid="189"/>
                                        </p:tgtEl>
                                        <p:attrNameLst>
                                          <p:attrName>style.visibility</p:attrName>
                                        </p:attrNameLst>
                                      </p:cBhvr>
                                      <p:to>
                                        <p:strVal val="visible"/>
                                      </p:to>
                                    </p:set>
                                  </p:childTnLst>
                                </p:cTn>
                              </p:par>
                              <p:par>
                                <p:cTn id="140" presetID="63" presetClass="path" presetSubtype="0" accel="50000" decel="50000" fill="hold" nodeType="withEffect">
                                  <p:stCondLst>
                                    <p:cond delay="0"/>
                                  </p:stCondLst>
                                  <p:childTnLst>
                                    <p:animMotion origin="layout" path="M 4.44444E-6 -4.78691E-6 L 0.575 -4.78691E-6 " pathEditMode="relative" rAng="0" ptsTypes="AA">
                                      <p:cBhvr>
                                        <p:cTn id="141" dur="2000" fill="hold"/>
                                        <p:tgtEl>
                                          <p:spTgt spid="189"/>
                                        </p:tgtEl>
                                        <p:attrNameLst>
                                          <p:attrName>ppt_x</p:attrName>
                                          <p:attrName>ppt_y</p:attrName>
                                        </p:attrNameLst>
                                      </p:cBhvr>
                                      <p:rCtr x="28750" y="0"/>
                                    </p:animMotion>
                                  </p:childTnLst>
                                </p:cTn>
                              </p:par>
                              <p:par>
                                <p:cTn id="142" presetID="1" presetClass="entr" presetSubtype="0" fill="hold" nodeType="withEffect">
                                  <p:stCondLst>
                                    <p:cond delay="0"/>
                                  </p:stCondLst>
                                  <p:childTnLst>
                                    <p:set>
                                      <p:cBhvr>
                                        <p:cTn id="143" dur="1" fill="hold">
                                          <p:stCondLst>
                                            <p:cond delay="0"/>
                                          </p:stCondLst>
                                        </p:cTn>
                                        <p:tgtEl>
                                          <p:spTgt spid="192"/>
                                        </p:tgtEl>
                                        <p:attrNameLst>
                                          <p:attrName>style.visibility</p:attrName>
                                        </p:attrNameLst>
                                      </p:cBhvr>
                                      <p:to>
                                        <p:strVal val="visible"/>
                                      </p:to>
                                    </p:set>
                                  </p:childTnLst>
                                </p:cTn>
                              </p:par>
                              <p:par>
                                <p:cTn id="144" presetID="63" presetClass="path" presetSubtype="0" accel="50000" decel="50000" fill="hold" nodeType="withEffect">
                                  <p:stCondLst>
                                    <p:cond delay="0"/>
                                  </p:stCondLst>
                                  <p:childTnLst>
                                    <p:animMotion origin="layout" path="M -4.16667E-6 4.93827E-6 L 0.58351 4.93827E-6 " pathEditMode="relative" rAng="0" ptsTypes="AA">
                                      <p:cBhvr>
                                        <p:cTn id="145" dur="2000" fill="hold"/>
                                        <p:tgtEl>
                                          <p:spTgt spid="192"/>
                                        </p:tgtEl>
                                        <p:attrNameLst>
                                          <p:attrName>ppt_x</p:attrName>
                                          <p:attrName>ppt_y</p:attrName>
                                        </p:attrNameLst>
                                      </p:cBhvr>
                                      <p:rCtr x="29167" y="0"/>
                                    </p:animMotion>
                                  </p:childTnLst>
                                </p:cTn>
                              </p:par>
                            </p:childTnLst>
                          </p:cTn>
                        </p:par>
                        <p:par>
                          <p:cTn id="146" fill="hold">
                            <p:stCondLst>
                              <p:cond delay="11000"/>
                            </p:stCondLst>
                            <p:childTnLst>
                              <p:par>
                                <p:cTn id="147" presetID="42" presetClass="exit" presetSubtype="0" fill="hold" nodeType="afterEffect">
                                  <p:stCondLst>
                                    <p:cond delay="0"/>
                                  </p:stCondLst>
                                  <p:childTnLst>
                                    <p:animEffect transition="out" filter="fade">
                                      <p:cBhvr>
                                        <p:cTn id="148" dur="1000"/>
                                        <p:tgtEl>
                                          <p:spTgt spid="192"/>
                                        </p:tgtEl>
                                      </p:cBhvr>
                                    </p:animEffect>
                                    <p:anim calcmode="lin" valueType="num">
                                      <p:cBhvr>
                                        <p:cTn id="149" dur="1000"/>
                                        <p:tgtEl>
                                          <p:spTgt spid="192"/>
                                        </p:tgtEl>
                                        <p:attrNameLst>
                                          <p:attrName>ppt_x</p:attrName>
                                        </p:attrNameLst>
                                      </p:cBhvr>
                                      <p:tavLst>
                                        <p:tav tm="0">
                                          <p:val>
                                            <p:strVal val="ppt_x"/>
                                          </p:val>
                                        </p:tav>
                                        <p:tav tm="100000">
                                          <p:val>
                                            <p:strVal val="ppt_x"/>
                                          </p:val>
                                        </p:tav>
                                      </p:tavLst>
                                    </p:anim>
                                    <p:anim calcmode="lin" valueType="num">
                                      <p:cBhvr>
                                        <p:cTn id="150" dur="1000"/>
                                        <p:tgtEl>
                                          <p:spTgt spid="192"/>
                                        </p:tgtEl>
                                        <p:attrNameLst>
                                          <p:attrName>ppt_y</p:attrName>
                                        </p:attrNameLst>
                                      </p:cBhvr>
                                      <p:tavLst>
                                        <p:tav tm="0">
                                          <p:val>
                                            <p:strVal val="ppt_y"/>
                                          </p:val>
                                        </p:tav>
                                        <p:tav tm="100000">
                                          <p:val>
                                            <p:strVal val="ppt_y+.1"/>
                                          </p:val>
                                        </p:tav>
                                      </p:tavLst>
                                    </p:anim>
                                    <p:set>
                                      <p:cBhvr>
                                        <p:cTn id="151" dur="1" fill="hold">
                                          <p:stCondLst>
                                            <p:cond delay="999"/>
                                          </p:stCondLst>
                                        </p:cTn>
                                        <p:tgtEl>
                                          <p:spTgt spid="192"/>
                                        </p:tgtEl>
                                        <p:attrNameLst>
                                          <p:attrName>style.visibility</p:attrName>
                                        </p:attrNameLst>
                                      </p:cBhvr>
                                      <p:to>
                                        <p:strVal val="hidden"/>
                                      </p:to>
                                    </p:set>
                                  </p:childTnLst>
                                </p:cTn>
                              </p:par>
                            </p:childTnLst>
                          </p:cTn>
                        </p:par>
                        <p:par>
                          <p:cTn id="152" fill="hold">
                            <p:stCondLst>
                              <p:cond delay="12000"/>
                            </p:stCondLst>
                            <p:childTnLst>
                              <p:par>
                                <p:cTn id="153" presetID="2" presetClass="entr" presetSubtype="2" fill="hold" nodeType="afterEffect">
                                  <p:stCondLst>
                                    <p:cond delay="0"/>
                                  </p:stCondLst>
                                  <p:childTnLst>
                                    <p:set>
                                      <p:cBhvr>
                                        <p:cTn id="154" dur="1" fill="hold">
                                          <p:stCondLst>
                                            <p:cond delay="0"/>
                                          </p:stCondLst>
                                        </p:cTn>
                                        <p:tgtEl>
                                          <p:spTgt spid="207"/>
                                        </p:tgtEl>
                                        <p:attrNameLst>
                                          <p:attrName>style.visibility</p:attrName>
                                        </p:attrNameLst>
                                      </p:cBhvr>
                                      <p:to>
                                        <p:strVal val="visible"/>
                                      </p:to>
                                    </p:set>
                                    <p:anim calcmode="lin" valueType="num">
                                      <p:cBhvr additive="base">
                                        <p:cTn id="155" dur="500" fill="hold"/>
                                        <p:tgtEl>
                                          <p:spTgt spid="207"/>
                                        </p:tgtEl>
                                        <p:attrNameLst>
                                          <p:attrName>ppt_x</p:attrName>
                                        </p:attrNameLst>
                                      </p:cBhvr>
                                      <p:tavLst>
                                        <p:tav tm="0">
                                          <p:val>
                                            <p:strVal val="1+#ppt_w/2"/>
                                          </p:val>
                                        </p:tav>
                                        <p:tav tm="100000">
                                          <p:val>
                                            <p:strVal val="#ppt_x"/>
                                          </p:val>
                                        </p:tav>
                                      </p:tavLst>
                                    </p:anim>
                                    <p:anim calcmode="lin" valueType="num">
                                      <p:cBhvr additive="base">
                                        <p:cTn id="156" dur="500" fill="hold"/>
                                        <p:tgtEl>
                                          <p:spTgt spid="207"/>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200"/>
                                  </p:stCondLst>
                                  <p:childTnLst>
                                    <p:set>
                                      <p:cBhvr>
                                        <p:cTn id="158" dur="1" fill="hold">
                                          <p:stCondLst>
                                            <p:cond delay="0"/>
                                          </p:stCondLst>
                                        </p:cTn>
                                        <p:tgtEl>
                                          <p:spTgt spid="204"/>
                                        </p:tgtEl>
                                        <p:attrNameLst>
                                          <p:attrName>style.visibility</p:attrName>
                                        </p:attrNameLst>
                                      </p:cBhvr>
                                      <p:to>
                                        <p:strVal val="visible"/>
                                      </p:to>
                                    </p:set>
                                    <p:anim calcmode="lin" valueType="num">
                                      <p:cBhvr additive="base">
                                        <p:cTn id="159" dur="500" fill="hold"/>
                                        <p:tgtEl>
                                          <p:spTgt spid="204"/>
                                        </p:tgtEl>
                                        <p:attrNameLst>
                                          <p:attrName>ppt_x</p:attrName>
                                        </p:attrNameLst>
                                      </p:cBhvr>
                                      <p:tavLst>
                                        <p:tav tm="0">
                                          <p:val>
                                            <p:strVal val="1+#ppt_w/2"/>
                                          </p:val>
                                        </p:tav>
                                        <p:tav tm="100000">
                                          <p:val>
                                            <p:strVal val="#ppt_x"/>
                                          </p:val>
                                        </p:tav>
                                      </p:tavLst>
                                    </p:anim>
                                    <p:anim calcmode="lin" valueType="num">
                                      <p:cBhvr additive="base">
                                        <p:cTn id="160" dur="500" fill="hold"/>
                                        <p:tgtEl>
                                          <p:spTgt spid="204"/>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400"/>
                                  </p:stCondLst>
                                  <p:childTnLst>
                                    <p:set>
                                      <p:cBhvr>
                                        <p:cTn id="162" dur="1" fill="hold">
                                          <p:stCondLst>
                                            <p:cond delay="0"/>
                                          </p:stCondLst>
                                        </p:cTn>
                                        <p:tgtEl>
                                          <p:spTgt spid="201"/>
                                        </p:tgtEl>
                                        <p:attrNameLst>
                                          <p:attrName>style.visibility</p:attrName>
                                        </p:attrNameLst>
                                      </p:cBhvr>
                                      <p:to>
                                        <p:strVal val="visible"/>
                                      </p:to>
                                    </p:set>
                                    <p:anim calcmode="lin" valueType="num">
                                      <p:cBhvr additive="base">
                                        <p:cTn id="163" dur="500" fill="hold"/>
                                        <p:tgtEl>
                                          <p:spTgt spid="201"/>
                                        </p:tgtEl>
                                        <p:attrNameLst>
                                          <p:attrName>ppt_x</p:attrName>
                                        </p:attrNameLst>
                                      </p:cBhvr>
                                      <p:tavLst>
                                        <p:tav tm="0">
                                          <p:val>
                                            <p:strVal val="1+#ppt_w/2"/>
                                          </p:val>
                                        </p:tav>
                                        <p:tav tm="100000">
                                          <p:val>
                                            <p:strVal val="#ppt_x"/>
                                          </p:val>
                                        </p:tav>
                                      </p:tavLst>
                                    </p:anim>
                                    <p:anim calcmode="lin" valueType="num">
                                      <p:cBhvr additive="base">
                                        <p:cTn id="164" dur="500" fill="hold"/>
                                        <p:tgtEl>
                                          <p:spTgt spid="201"/>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600"/>
                                  </p:stCondLst>
                                  <p:childTnLst>
                                    <p:set>
                                      <p:cBhvr>
                                        <p:cTn id="166" dur="1" fill="hold">
                                          <p:stCondLst>
                                            <p:cond delay="0"/>
                                          </p:stCondLst>
                                        </p:cTn>
                                        <p:tgtEl>
                                          <p:spTgt spid="198"/>
                                        </p:tgtEl>
                                        <p:attrNameLst>
                                          <p:attrName>style.visibility</p:attrName>
                                        </p:attrNameLst>
                                      </p:cBhvr>
                                      <p:to>
                                        <p:strVal val="visible"/>
                                      </p:to>
                                    </p:set>
                                    <p:anim calcmode="lin" valueType="num">
                                      <p:cBhvr additive="base">
                                        <p:cTn id="167" dur="500" fill="hold"/>
                                        <p:tgtEl>
                                          <p:spTgt spid="198"/>
                                        </p:tgtEl>
                                        <p:attrNameLst>
                                          <p:attrName>ppt_x</p:attrName>
                                        </p:attrNameLst>
                                      </p:cBhvr>
                                      <p:tavLst>
                                        <p:tav tm="0">
                                          <p:val>
                                            <p:strVal val="1+#ppt_w/2"/>
                                          </p:val>
                                        </p:tav>
                                        <p:tav tm="100000">
                                          <p:val>
                                            <p:strVal val="#ppt_x"/>
                                          </p:val>
                                        </p:tav>
                                      </p:tavLst>
                                    </p:anim>
                                    <p:anim calcmode="lin" valueType="num">
                                      <p:cBhvr additive="base">
                                        <p:cTn id="168" dur="500" fill="hold"/>
                                        <p:tgtEl>
                                          <p:spTgt spid="198"/>
                                        </p:tgtEl>
                                        <p:attrNameLst>
                                          <p:attrName>ppt_y</p:attrName>
                                        </p:attrNameLst>
                                      </p:cBhvr>
                                      <p:tavLst>
                                        <p:tav tm="0">
                                          <p:val>
                                            <p:strVal val="#ppt_y"/>
                                          </p:val>
                                        </p:tav>
                                        <p:tav tm="100000">
                                          <p:val>
                                            <p:strVal val="#ppt_y"/>
                                          </p:val>
                                        </p:tav>
                                      </p:tavLst>
                                    </p:anim>
                                  </p:childTnLst>
                                </p:cTn>
                              </p:par>
                              <p:par>
                                <p:cTn id="169" presetID="2" presetClass="entr" presetSubtype="2" fill="hold" nodeType="withEffect">
                                  <p:stCondLst>
                                    <p:cond delay="800"/>
                                  </p:stCondLst>
                                  <p:childTnLst>
                                    <p:set>
                                      <p:cBhvr>
                                        <p:cTn id="170" dur="1" fill="hold">
                                          <p:stCondLst>
                                            <p:cond delay="0"/>
                                          </p:stCondLst>
                                        </p:cTn>
                                        <p:tgtEl>
                                          <p:spTgt spid="195"/>
                                        </p:tgtEl>
                                        <p:attrNameLst>
                                          <p:attrName>style.visibility</p:attrName>
                                        </p:attrNameLst>
                                      </p:cBhvr>
                                      <p:to>
                                        <p:strVal val="visible"/>
                                      </p:to>
                                    </p:set>
                                    <p:anim calcmode="lin" valueType="num">
                                      <p:cBhvr additive="base">
                                        <p:cTn id="171" dur="500" fill="hold"/>
                                        <p:tgtEl>
                                          <p:spTgt spid="195"/>
                                        </p:tgtEl>
                                        <p:attrNameLst>
                                          <p:attrName>ppt_x</p:attrName>
                                        </p:attrNameLst>
                                      </p:cBhvr>
                                      <p:tavLst>
                                        <p:tav tm="0">
                                          <p:val>
                                            <p:strVal val="1+#ppt_w/2"/>
                                          </p:val>
                                        </p:tav>
                                        <p:tav tm="100000">
                                          <p:val>
                                            <p:strVal val="#ppt_x"/>
                                          </p:val>
                                        </p:tav>
                                      </p:tavLst>
                                    </p:anim>
                                    <p:anim calcmode="lin" valueType="num">
                                      <p:cBhvr additive="base">
                                        <p:cTn id="172" dur="500" fill="hold"/>
                                        <p:tgtEl>
                                          <p:spTgt spid="195"/>
                                        </p:tgtEl>
                                        <p:attrNameLst>
                                          <p:attrName>ppt_y</p:attrName>
                                        </p:attrNameLst>
                                      </p:cBhvr>
                                      <p:tavLst>
                                        <p:tav tm="0">
                                          <p:val>
                                            <p:strVal val="#ppt_y"/>
                                          </p:val>
                                        </p:tav>
                                        <p:tav tm="100000">
                                          <p:val>
                                            <p:strVal val="#ppt_y"/>
                                          </p:val>
                                        </p:tav>
                                      </p:tavLst>
                                    </p:anim>
                                  </p:childTnLst>
                                </p:cTn>
                              </p:par>
                            </p:childTnLst>
                          </p:cTn>
                        </p:par>
                        <p:par>
                          <p:cTn id="173" fill="hold">
                            <p:stCondLst>
                              <p:cond delay="12500"/>
                            </p:stCondLst>
                            <p:childTnLst>
                              <p:par>
                                <p:cTn id="174" presetID="10" presetClass="entr" presetSubtype="0" fill="hold" grpId="0" nodeType="afterEffect">
                                  <p:stCondLst>
                                    <p:cond delay="0"/>
                                  </p:stCondLst>
                                  <p:childTnLst>
                                    <p:set>
                                      <p:cBhvr>
                                        <p:cTn id="175" dur="1" fill="hold">
                                          <p:stCondLst>
                                            <p:cond delay="0"/>
                                          </p:stCondLst>
                                        </p:cTn>
                                        <p:tgtEl>
                                          <p:spTgt spid="233"/>
                                        </p:tgtEl>
                                        <p:attrNameLst>
                                          <p:attrName>style.visibility</p:attrName>
                                        </p:attrNameLst>
                                      </p:cBhvr>
                                      <p:to>
                                        <p:strVal val="visible"/>
                                      </p:to>
                                    </p:set>
                                    <p:animEffect transition="in" filter="fade">
                                      <p:cBhvr>
                                        <p:cTn id="176" dur="500"/>
                                        <p:tgtEl>
                                          <p:spTgt spid="233"/>
                                        </p:tgtEl>
                                      </p:cBhvr>
                                    </p:animEffect>
                                  </p:childTnLst>
                                </p:cTn>
                              </p:par>
                            </p:childTnLst>
                          </p:cTn>
                        </p:par>
                        <p:par>
                          <p:cTn id="177" fill="hold">
                            <p:stCondLst>
                              <p:cond delay="13000"/>
                            </p:stCondLst>
                            <p:childTnLst>
                              <p:par>
                                <p:cTn id="178" presetID="53" presetClass="entr" presetSubtype="16" fill="hold" grpId="0" nodeType="afterEffect">
                                  <p:stCondLst>
                                    <p:cond delay="0"/>
                                  </p:stCondLst>
                                  <p:childTnLst>
                                    <p:set>
                                      <p:cBhvr>
                                        <p:cTn id="179" dur="1" fill="hold">
                                          <p:stCondLst>
                                            <p:cond delay="0"/>
                                          </p:stCondLst>
                                        </p:cTn>
                                        <p:tgtEl>
                                          <p:spTgt spid="2"/>
                                        </p:tgtEl>
                                        <p:attrNameLst>
                                          <p:attrName>style.visibility</p:attrName>
                                        </p:attrNameLst>
                                      </p:cBhvr>
                                      <p:to>
                                        <p:strVal val="visible"/>
                                      </p:to>
                                    </p:set>
                                    <p:anim calcmode="lin" valueType="num">
                                      <p:cBhvr>
                                        <p:cTn id="180" dur="500" fill="hold"/>
                                        <p:tgtEl>
                                          <p:spTgt spid="2"/>
                                        </p:tgtEl>
                                        <p:attrNameLst>
                                          <p:attrName>ppt_w</p:attrName>
                                        </p:attrNameLst>
                                      </p:cBhvr>
                                      <p:tavLst>
                                        <p:tav tm="0">
                                          <p:val>
                                            <p:fltVal val="0"/>
                                          </p:val>
                                        </p:tav>
                                        <p:tav tm="100000">
                                          <p:val>
                                            <p:strVal val="#ppt_w"/>
                                          </p:val>
                                        </p:tav>
                                      </p:tavLst>
                                    </p:anim>
                                    <p:anim calcmode="lin" valueType="num">
                                      <p:cBhvr>
                                        <p:cTn id="181" dur="500" fill="hold"/>
                                        <p:tgtEl>
                                          <p:spTgt spid="2"/>
                                        </p:tgtEl>
                                        <p:attrNameLst>
                                          <p:attrName>ppt_h</p:attrName>
                                        </p:attrNameLst>
                                      </p:cBhvr>
                                      <p:tavLst>
                                        <p:tav tm="0">
                                          <p:val>
                                            <p:fltVal val="0"/>
                                          </p:val>
                                        </p:tav>
                                        <p:tav tm="100000">
                                          <p:val>
                                            <p:strVal val="#ppt_h"/>
                                          </p:val>
                                        </p:tav>
                                      </p:tavLst>
                                    </p:anim>
                                    <p:animEffect transition="in" filter="fade">
                                      <p:cBhvr>
                                        <p:cTn id="182" dur="500"/>
                                        <p:tgtEl>
                                          <p:spTgt spid="2"/>
                                        </p:tgtEl>
                                      </p:cBhvr>
                                    </p:animEffect>
                                  </p:childTnLst>
                                </p:cTn>
                              </p:par>
                            </p:childTnLst>
                          </p:cTn>
                        </p:par>
                        <p:par>
                          <p:cTn id="183" fill="hold">
                            <p:stCondLst>
                              <p:cond delay="13500"/>
                            </p:stCondLst>
                            <p:childTnLst>
                              <p:par>
                                <p:cTn id="184" presetID="53" presetClass="entr" presetSubtype="16" fill="hold" nodeType="afterEffect">
                                  <p:stCondLst>
                                    <p:cond delay="0"/>
                                  </p:stCondLst>
                                  <p:childTnLst>
                                    <p:set>
                                      <p:cBhvr>
                                        <p:cTn id="185" dur="1" fill="hold">
                                          <p:stCondLst>
                                            <p:cond delay="0"/>
                                          </p:stCondLst>
                                        </p:cTn>
                                        <p:tgtEl>
                                          <p:spTgt spid="3"/>
                                        </p:tgtEl>
                                        <p:attrNameLst>
                                          <p:attrName>style.visibility</p:attrName>
                                        </p:attrNameLst>
                                      </p:cBhvr>
                                      <p:to>
                                        <p:strVal val="visible"/>
                                      </p:to>
                                    </p:set>
                                    <p:anim calcmode="lin" valueType="num">
                                      <p:cBhvr>
                                        <p:cTn id="186" dur="500" fill="hold"/>
                                        <p:tgtEl>
                                          <p:spTgt spid="3"/>
                                        </p:tgtEl>
                                        <p:attrNameLst>
                                          <p:attrName>ppt_w</p:attrName>
                                        </p:attrNameLst>
                                      </p:cBhvr>
                                      <p:tavLst>
                                        <p:tav tm="0">
                                          <p:val>
                                            <p:fltVal val="0"/>
                                          </p:val>
                                        </p:tav>
                                        <p:tav tm="100000">
                                          <p:val>
                                            <p:strVal val="#ppt_w"/>
                                          </p:val>
                                        </p:tav>
                                      </p:tavLst>
                                    </p:anim>
                                    <p:anim calcmode="lin" valueType="num">
                                      <p:cBhvr>
                                        <p:cTn id="187" dur="500" fill="hold"/>
                                        <p:tgtEl>
                                          <p:spTgt spid="3"/>
                                        </p:tgtEl>
                                        <p:attrNameLst>
                                          <p:attrName>ppt_h</p:attrName>
                                        </p:attrNameLst>
                                      </p:cBhvr>
                                      <p:tavLst>
                                        <p:tav tm="0">
                                          <p:val>
                                            <p:fltVal val="0"/>
                                          </p:val>
                                        </p:tav>
                                        <p:tav tm="100000">
                                          <p:val>
                                            <p:strVal val="#ppt_h"/>
                                          </p:val>
                                        </p:tav>
                                      </p:tavLst>
                                    </p:anim>
                                    <p:animEffect transition="in" filter="fade">
                                      <p:cBhvr>
                                        <p:cTn id="188" dur="500"/>
                                        <p:tgtEl>
                                          <p:spTgt spid="3"/>
                                        </p:tgtEl>
                                      </p:cBhvr>
                                    </p:animEffect>
                                  </p:childTnLst>
                                </p:cTn>
                              </p:par>
                            </p:childTnLst>
                          </p:cTn>
                        </p:par>
                        <p:par>
                          <p:cTn id="189" fill="hold">
                            <p:stCondLst>
                              <p:cond delay="14000"/>
                            </p:stCondLst>
                            <p:childTnLst>
                              <p:par>
                                <p:cTn id="190" presetID="53" presetClass="entr" presetSubtype="16" fill="hold" grpId="0" nodeType="afterEffect">
                                  <p:stCondLst>
                                    <p:cond delay="0"/>
                                  </p:stCondLst>
                                  <p:childTnLst>
                                    <p:set>
                                      <p:cBhvr>
                                        <p:cTn id="191" dur="1" fill="hold">
                                          <p:stCondLst>
                                            <p:cond delay="0"/>
                                          </p:stCondLst>
                                        </p:cTn>
                                        <p:tgtEl>
                                          <p:spTgt spid="6"/>
                                        </p:tgtEl>
                                        <p:attrNameLst>
                                          <p:attrName>style.visibility</p:attrName>
                                        </p:attrNameLst>
                                      </p:cBhvr>
                                      <p:to>
                                        <p:strVal val="visible"/>
                                      </p:to>
                                    </p:set>
                                    <p:anim calcmode="lin" valueType="num">
                                      <p:cBhvr>
                                        <p:cTn id="192" dur="500" fill="hold"/>
                                        <p:tgtEl>
                                          <p:spTgt spid="6"/>
                                        </p:tgtEl>
                                        <p:attrNameLst>
                                          <p:attrName>ppt_w</p:attrName>
                                        </p:attrNameLst>
                                      </p:cBhvr>
                                      <p:tavLst>
                                        <p:tav tm="0">
                                          <p:val>
                                            <p:fltVal val="0"/>
                                          </p:val>
                                        </p:tav>
                                        <p:tav tm="100000">
                                          <p:val>
                                            <p:strVal val="#ppt_w"/>
                                          </p:val>
                                        </p:tav>
                                      </p:tavLst>
                                    </p:anim>
                                    <p:anim calcmode="lin" valueType="num">
                                      <p:cBhvr>
                                        <p:cTn id="193" dur="500" fill="hold"/>
                                        <p:tgtEl>
                                          <p:spTgt spid="6"/>
                                        </p:tgtEl>
                                        <p:attrNameLst>
                                          <p:attrName>ppt_h</p:attrName>
                                        </p:attrNameLst>
                                      </p:cBhvr>
                                      <p:tavLst>
                                        <p:tav tm="0">
                                          <p:val>
                                            <p:fltVal val="0"/>
                                          </p:val>
                                        </p:tav>
                                        <p:tav tm="100000">
                                          <p:val>
                                            <p:strVal val="#ppt_h"/>
                                          </p:val>
                                        </p:tav>
                                      </p:tavLst>
                                    </p:anim>
                                    <p:animEffect transition="in" filter="fade">
                                      <p:cBhvr>
                                        <p:cTn id="194" dur="500"/>
                                        <p:tgtEl>
                                          <p:spTgt spid="6"/>
                                        </p:tgtEl>
                                      </p:cBhvr>
                                    </p:animEffect>
                                  </p:childTnLst>
                                </p:cTn>
                              </p:par>
                            </p:childTnLst>
                          </p:cTn>
                        </p:par>
                        <p:par>
                          <p:cTn id="195" fill="hold">
                            <p:stCondLst>
                              <p:cond delay="14500"/>
                            </p:stCondLst>
                            <p:childTnLst>
                              <p:par>
                                <p:cTn id="196" presetID="53" presetClass="entr" presetSubtype="16" fill="hold" nodeType="afterEffect">
                                  <p:stCondLst>
                                    <p:cond delay="0"/>
                                  </p:stCondLst>
                                  <p:childTnLst>
                                    <p:set>
                                      <p:cBhvr>
                                        <p:cTn id="197" dur="1" fill="hold">
                                          <p:stCondLst>
                                            <p:cond delay="0"/>
                                          </p:stCondLst>
                                        </p:cTn>
                                        <p:tgtEl>
                                          <p:spTgt spid="7"/>
                                        </p:tgtEl>
                                        <p:attrNameLst>
                                          <p:attrName>style.visibility</p:attrName>
                                        </p:attrNameLst>
                                      </p:cBhvr>
                                      <p:to>
                                        <p:strVal val="visible"/>
                                      </p:to>
                                    </p:set>
                                    <p:anim calcmode="lin" valueType="num">
                                      <p:cBhvr>
                                        <p:cTn id="198" dur="500" fill="hold"/>
                                        <p:tgtEl>
                                          <p:spTgt spid="7"/>
                                        </p:tgtEl>
                                        <p:attrNameLst>
                                          <p:attrName>ppt_w</p:attrName>
                                        </p:attrNameLst>
                                      </p:cBhvr>
                                      <p:tavLst>
                                        <p:tav tm="0">
                                          <p:val>
                                            <p:fltVal val="0"/>
                                          </p:val>
                                        </p:tav>
                                        <p:tav tm="100000">
                                          <p:val>
                                            <p:strVal val="#ppt_w"/>
                                          </p:val>
                                        </p:tav>
                                      </p:tavLst>
                                    </p:anim>
                                    <p:anim calcmode="lin" valueType="num">
                                      <p:cBhvr>
                                        <p:cTn id="199" dur="500" fill="hold"/>
                                        <p:tgtEl>
                                          <p:spTgt spid="7"/>
                                        </p:tgtEl>
                                        <p:attrNameLst>
                                          <p:attrName>ppt_h</p:attrName>
                                        </p:attrNameLst>
                                      </p:cBhvr>
                                      <p:tavLst>
                                        <p:tav tm="0">
                                          <p:val>
                                            <p:fltVal val="0"/>
                                          </p:val>
                                        </p:tav>
                                        <p:tav tm="100000">
                                          <p:val>
                                            <p:strVal val="#ppt_h"/>
                                          </p:val>
                                        </p:tav>
                                      </p:tavLst>
                                    </p:anim>
                                    <p:animEffect transition="in" filter="fade">
                                      <p:cBhvr>
                                        <p:cTn id="2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bldLvl="0" animBg="1"/>
      <p:bldP spid="150" grpId="0" bldLvl="0" animBg="1"/>
      <p:bldP spid="187" grpId="0" animBg="1"/>
      <p:bldP spid="233" grpId="0"/>
      <p:bldP spid="2"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71884" y="1213802"/>
            <a:ext cx="11818530" cy="4616450"/>
          </a:xfrm>
          <a:prstGeom prst="rect">
            <a:avLst/>
          </a:prstGeom>
          <a:noFill/>
        </p:spPr>
        <p:txBody>
          <a:bodyPr wrap="square" lIns="0" tIns="0" rIns="0" bIns="0" rtlCol="0">
            <a:spAutoFit/>
          </a:bodyPr>
          <a:lstStyle/>
          <a:p>
            <a:pPr>
              <a:lnSpc>
                <a:spcPct val="150000"/>
              </a:lnSpc>
            </a:pPr>
            <a:r>
              <a:rPr lang="zh-CN" altLang="en-US" sz="2000" b="1" dirty="0">
                <a:latin typeface="+mn-ea"/>
                <a:ea typeface="+mn-ea"/>
              </a:rPr>
              <a:t>三</a:t>
            </a:r>
            <a:r>
              <a:rPr lang="zh-CN" altLang="en-US" sz="2000" b="1" dirty="0">
                <a:latin typeface="+mn-ea"/>
              </a:rPr>
              <a:t>、工作布置、检查和总结制度</a:t>
            </a:r>
            <a:endParaRPr lang="zh-CN" altLang="en-US" sz="2000" b="1" dirty="0">
              <a:latin typeface="+mn-ea"/>
            </a:endParaRPr>
          </a:p>
          <a:p>
            <a:pPr>
              <a:lnSpc>
                <a:spcPct val="150000"/>
              </a:lnSpc>
            </a:pPr>
            <a:r>
              <a:rPr lang="en-US" altLang="zh-CN" sz="2000" dirty="0">
                <a:latin typeface="+mn-ea"/>
              </a:rPr>
              <a:t>1</a:t>
            </a:r>
            <a:r>
              <a:rPr lang="zh-CN" altLang="en-US" sz="2000" dirty="0">
                <a:latin typeface="+mn-ea"/>
              </a:rPr>
              <a:t>、各职能部门的具体工作制度、工作计划、工作总结由各部长负责收集</a:t>
            </a:r>
            <a:r>
              <a:rPr lang="zh-CN" altLang="en-US" sz="2000" dirty="0">
                <a:latin typeface="+mn-ea"/>
              </a:rPr>
              <a:t>统一上交大队部</a:t>
            </a:r>
            <a:r>
              <a:rPr lang="zh-CN" altLang="en-US" sz="2000" dirty="0">
                <a:latin typeface="+mn-ea"/>
              </a:rPr>
              <a:t>处。</a:t>
            </a:r>
            <a:endParaRPr lang="zh-CN" altLang="en-US" sz="2000" dirty="0">
              <a:latin typeface="+mn-ea"/>
            </a:endParaRPr>
          </a:p>
          <a:p>
            <a:pPr>
              <a:lnSpc>
                <a:spcPct val="150000"/>
              </a:lnSpc>
            </a:pPr>
            <a:r>
              <a:rPr lang="en-US" altLang="zh-CN" sz="2000" dirty="0">
                <a:latin typeface="+mn-ea"/>
              </a:rPr>
              <a:t>2</a:t>
            </a:r>
            <a:r>
              <a:rPr lang="zh-CN" altLang="en-US" sz="2000" dirty="0">
                <a:latin typeface="+mn-ea"/>
              </a:rPr>
              <a:t>、各职能部门在开展活动中所遇到的问题，由分管其工作的主席团成员负责解决，解决不了须上报少先队处。</a:t>
            </a:r>
            <a:endParaRPr lang="zh-CN" altLang="en-US" sz="2000" dirty="0">
              <a:latin typeface="+mn-ea"/>
            </a:endParaRPr>
          </a:p>
          <a:p>
            <a:pPr>
              <a:lnSpc>
                <a:spcPct val="150000"/>
              </a:lnSpc>
            </a:pPr>
            <a:r>
              <a:rPr lang="en-US" altLang="zh-CN" sz="2000" dirty="0">
                <a:latin typeface="+mn-ea"/>
              </a:rPr>
              <a:t>3</a:t>
            </a:r>
            <a:r>
              <a:rPr lang="zh-CN" altLang="en-US" sz="2000" dirty="0">
                <a:latin typeface="+mn-ea"/>
              </a:rPr>
              <a:t>、对工作进展情况，主席团可随时</a:t>
            </a:r>
            <a:r>
              <a:rPr lang="zh-CN" altLang="en-US" sz="2000" dirty="0">
                <a:latin typeface="+mn-ea"/>
              </a:rPr>
              <a:t>抽查工作。</a:t>
            </a:r>
            <a:endParaRPr lang="en-US" altLang="zh-CN" sz="2000" dirty="0">
              <a:latin typeface="+mn-ea"/>
            </a:endParaRPr>
          </a:p>
          <a:p>
            <a:pPr>
              <a:lnSpc>
                <a:spcPct val="150000"/>
              </a:lnSpc>
            </a:pPr>
            <a:r>
              <a:rPr lang="en-US" altLang="zh-CN" sz="2000" dirty="0">
                <a:latin typeface="+mn-ea"/>
              </a:rPr>
              <a:t>4</a:t>
            </a:r>
            <a:r>
              <a:rPr lang="zh-CN" altLang="en-US" sz="2000" dirty="0">
                <a:latin typeface="+mn-ea"/>
              </a:rPr>
              <a:t>、学校在开展大型活动前，由</a:t>
            </a:r>
            <a:r>
              <a:rPr lang="zh-CN" altLang="en-US" sz="2000" dirty="0">
                <a:latin typeface="+mn-ea"/>
              </a:rPr>
              <a:t>少先队辅导员主持召开会议，统一思想，分配任务，确保活动顺利进行。</a:t>
            </a:r>
            <a:endParaRPr lang="zh-CN" altLang="en-US" sz="2000" dirty="0">
              <a:latin typeface="+mn-ea"/>
            </a:endParaRPr>
          </a:p>
          <a:p>
            <a:pPr>
              <a:lnSpc>
                <a:spcPct val="150000"/>
              </a:lnSpc>
            </a:pPr>
            <a:r>
              <a:rPr lang="en-US" altLang="zh-CN" sz="2000" dirty="0">
                <a:latin typeface="+mn-ea"/>
              </a:rPr>
              <a:t>5</a:t>
            </a:r>
            <a:r>
              <a:rPr lang="zh-CN" altLang="en-US" sz="2000" dirty="0">
                <a:latin typeface="+mn-ea"/>
              </a:rPr>
              <a:t>、每周五检查结束后，负责部门部长需进行民意调查，收集反馈信息，并做书面总结上交</a:t>
            </a:r>
            <a:r>
              <a:rPr lang="zh-CN" altLang="en-US" sz="2000" dirty="0">
                <a:latin typeface="+mn-ea"/>
              </a:rPr>
              <a:t>大队部。</a:t>
            </a:r>
            <a:endParaRPr lang="zh-CN" altLang="en-US" sz="2000" dirty="0">
              <a:latin typeface="+mn-ea"/>
            </a:endParaRPr>
          </a:p>
          <a:p>
            <a:pPr>
              <a:lnSpc>
                <a:spcPct val="150000"/>
              </a:lnSpc>
            </a:pPr>
            <a:r>
              <a:rPr lang="en-US" altLang="zh-CN" sz="2000" dirty="0">
                <a:latin typeface="+mn-ea"/>
              </a:rPr>
              <a:t>6</a:t>
            </a:r>
            <a:r>
              <a:rPr lang="zh-CN" altLang="en-US" sz="2000" dirty="0">
                <a:latin typeface="+mn-ea"/>
              </a:rPr>
              <a:t>、每学期末，学生会各部应向大队部提交工作总结，并开展总结学期</a:t>
            </a:r>
            <a:r>
              <a:rPr lang="zh-CN" altLang="en-US" sz="2000" dirty="0">
                <a:latin typeface="+mn-ea"/>
              </a:rPr>
              <a:t>会议。</a:t>
            </a:r>
            <a:endParaRPr lang="zh-CN" altLang="en-US" sz="2000" dirty="0">
              <a:latin typeface="+mn-ea"/>
            </a:endParaRPr>
          </a:p>
          <a:p>
            <a:pPr>
              <a:lnSpc>
                <a:spcPct val="150000"/>
              </a:lnSpc>
            </a:pPr>
            <a:r>
              <a:rPr lang="en-US" altLang="zh-CN" sz="2000" dirty="0">
                <a:latin typeface="+mn-ea"/>
              </a:rPr>
              <a:t>7</a:t>
            </a:r>
            <a:r>
              <a:rPr lang="zh-CN" altLang="en-US" sz="2000" dirty="0">
                <a:latin typeface="+mn-ea"/>
              </a:rPr>
              <a:t>、以上所有书面材料由少先队处分类收集，整理存档，备案。</a:t>
            </a:r>
            <a:endParaRPr lang="zh-CN" altLang="en-US" sz="2000" dirty="0">
              <a:latin typeface="+mn-ea"/>
            </a:endParaRPr>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84275" y="440055"/>
            <a:ext cx="4696460" cy="415290"/>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四、</a:t>
            </a:r>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学生会</a:t>
            </a:r>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中层干部工作要求</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829082" y="1067615"/>
            <a:ext cx="11818530" cy="4154805"/>
          </a:xfrm>
          <a:prstGeom prst="rect">
            <a:avLst/>
          </a:prstGeom>
          <a:noFill/>
        </p:spPr>
        <p:txBody>
          <a:bodyPr wrap="square" lIns="0" tIns="0" rIns="0" bIns="0" rtlCol="0">
            <a:spAutoFit/>
          </a:bodyPr>
          <a:lstStyle/>
          <a:p>
            <a:pPr>
              <a:lnSpc>
                <a:spcPct val="150000"/>
              </a:lnSpc>
            </a:pPr>
            <a:r>
              <a:rPr lang="zh-CN" altLang="en-US" sz="2000" b="1" dirty="0">
                <a:latin typeface="+mn-ea"/>
                <a:ea typeface="+mn-ea"/>
              </a:rPr>
              <a:t>一、学生会主席职责</a:t>
            </a:r>
            <a:endParaRPr lang="zh-CN" altLang="en-US" sz="2000" b="1" dirty="0">
              <a:latin typeface="+mn-ea"/>
              <a:ea typeface="+mn-ea"/>
            </a:endParaRPr>
          </a:p>
          <a:p>
            <a:pPr>
              <a:lnSpc>
                <a:spcPct val="150000"/>
              </a:lnSpc>
            </a:pPr>
            <a:r>
              <a:rPr lang="en-US" altLang="zh-CN" sz="2000" dirty="0">
                <a:latin typeface="+mn-ea"/>
                <a:ea typeface="+mn-ea"/>
              </a:rPr>
              <a:t>1</a:t>
            </a:r>
            <a:r>
              <a:rPr lang="zh-CN" altLang="en-US" sz="2000" dirty="0">
                <a:latin typeface="+mn-ea"/>
                <a:ea typeface="+mn-ea"/>
              </a:rPr>
              <a:t>、全面主持学生会工作。定期配合辅导员组织召开学生会干部会议、全</a:t>
            </a:r>
            <a:r>
              <a:rPr lang="zh-CN" altLang="en-US" sz="2000" dirty="0">
                <a:latin typeface="+mn-ea"/>
                <a:ea typeface="+mn-ea"/>
              </a:rPr>
              <a:t>小学部班长会议。</a:t>
            </a:r>
            <a:endParaRPr lang="zh-CN" altLang="en-US" sz="2000" dirty="0">
              <a:latin typeface="+mn-ea"/>
              <a:ea typeface="+mn-ea"/>
            </a:endParaRPr>
          </a:p>
          <a:p>
            <a:pPr>
              <a:lnSpc>
                <a:spcPct val="150000"/>
              </a:lnSpc>
            </a:pPr>
            <a:r>
              <a:rPr lang="en-US" altLang="zh-CN" sz="2000" dirty="0">
                <a:latin typeface="+mn-ea"/>
                <a:ea typeface="+mn-ea"/>
              </a:rPr>
              <a:t>2</a:t>
            </a:r>
            <a:r>
              <a:rPr lang="zh-CN" altLang="en-US" sz="2000" dirty="0">
                <a:latin typeface="+mn-ea"/>
                <a:ea typeface="+mn-ea"/>
              </a:rPr>
              <a:t>、全面贯彻执行学校的办学思想，认真完成学校交给的任务，不断提高学生会办事效率。</a:t>
            </a:r>
            <a:endParaRPr lang="zh-CN" altLang="en-US" sz="2000" dirty="0">
              <a:latin typeface="+mn-ea"/>
              <a:ea typeface="+mn-ea"/>
            </a:endParaRPr>
          </a:p>
          <a:p>
            <a:pPr>
              <a:lnSpc>
                <a:spcPct val="150000"/>
              </a:lnSpc>
            </a:pPr>
            <a:r>
              <a:rPr lang="en-US" altLang="zh-CN" sz="2000" dirty="0">
                <a:latin typeface="+mn-ea"/>
                <a:ea typeface="+mn-ea"/>
              </a:rPr>
              <a:t>3</a:t>
            </a:r>
            <a:r>
              <a:rPr lang="zh-CN" altLang="en-US" sz="2000" dirty="0">
                <a:latin typeface="+mn-ea"/>
                <a:ea typeface="+mn-ea"/>
              </a:rPr>
              <a:t>、做好学生会人事工作和学生会干部的思想政治工作，提高学生干部的思想素质、理论素质和业务素质。</a:t>
            </a:r>
            <a:endParaRPr lang="zh-CN" altLang="en-US" sz="2000" dirty="0">
              <a:latin typeface="+mn-ea"/>
              <a:ea typeface="+mn-ea"/>
            </a:endParaRPr>
          </a:p>
          <a:p>
            <a:pPr>
              <a:lnSpc>
                <a:spcPct val="150000"/>
              </a:lnSpc>
            </a:pPr>
            <a:r>
              <a:rPr lang="en-US" altLang="zh-CN" sz="2000" dirty="0">
                <a:latin typeface="+mn-ea"/>
                <a:ea typeface="+mn-ea"/>
              </a:rPr>
              <a:t>4</a:t>
            </a:r>
            <a:r>
              <a:rPr lang="zh-CN" altLang="en-US" sz="2000" dirty="0">
                <a:latin typeface="+mn-ea"/>
                <a:ea typeface="+mn-ea"/>
              </a:rPr>
              <a:t>、帮助</a:t>
            </a:r>
            <a:r>
              <a:rPr lang="zh-CN" altLang="en-US" sz="2000" dirty="0">
                <a:latin typeface="+mn-ea"/>
                <a:ea typeface="+mn-ea"/>
              </a:rPr>
              <a:t>辅导员协调学生会各部工作，根据需要列席学校有关会议。</a:t>
            </a:r>
            <a:endParaRPr lang="zh-CN" altLang="en-US" sz="2000" dirty="0">
              <a:latin typeface="+mn-ea"/>
              <a:ea typeface="+mn-ea"/>
            </a:endParaRPr>
          </a:p>
          <a:p>
            <a:pPr>
              <a:lnSpc>
                <a:spcPct val="150000"/>
              </a:lnSpc>
            </a:pPr>
            <a:r>
              <a:rPr lang="en-US" altLang="zh-CN" sz="2000" dirty="0">
                <a:latin typeface="+mn-ea"/>
                <a:ea typeface="+mn-ea"/>
              </a:rPr>
              <a:t>6</a:t>
            </a:r>
            <a:r>
              <a:rPr lang="zh-CN" altLang="en-US" sz="2000" dirty="0">
                <a:latin typeface="+mn-ea"/>
                <a:ea typeface="+mn-ea"/>
              </a:rPr>
              <a:t>、了解分析学生动态，调查常规执行、活动开展情况，及时反馈，做好师生沟通。</a:t>
            </a:r>
            <a:endParaRPr lang="zh-CN" altLang="en-US" sz="2000" dirty="0">
              <a:latin typeface="+mn-ea"/>
              <a:ea typeface="+mn-ea"/>
            </a:endParaRPr>
          </a:p>
          <a:p>
            <a:pPr>
              <a:lnSpc>
                <a:spcPct val="150000"/>
              </a:lnSpc>
            </a:pPr>
            <a:r>
              <a:rPr lang="en-US" altLang="zh-CN" sz="2000" dirty="0">
                <a:latin typeface="+mn-ea"/>
                <a:ea typeface="+mn-ea"/>
              </a:rPr>
              <a:t>7</a:t>
            </a:r>
            <a:r>
              <a:rPr lang="zh-CN" altLang="en-US" sz="2000" dirty="0">
                <a:latin typeface="+mn-ea"/>
              </a:rPr>
              <a:t>、定期向大队部汇报工作情况。</a:t>
            </a:r>
            <a:endParaRPr lang="zh-CN" altLang="en-US" sz="2000" dirty="0">
              <a:latin typeface="+mn-ea"/>
            </a:endParaRPr>
          </a:p>
          <a:p>
            <a:pPr>
              <a:lnSpc>
                <a:spcPct val="150000"/>
              </a:lnSpc>
            </a:pPr>
            <a:r>
              <a:rPr lang="en-US" altLang="zh-CN" sz="2000" dirty="0">
                <a:latin typeface="+mn-ea"/>
                <a:ea typeface="+mn-ea"/>
              </a:rPr>
              <a:t>8</a:t>
            </a:r>
            <a:r>
              <a:rPr lang="zh-CN" altLang="en-US" sz="2000" dirty="0">
                <a:latin typeface="+mn-ea"/>
                <a:ea typeface="+mn-ea"/>
              </a:rPr>
              <a:t>、组织好各项学生会部门工作，做好学生会工作的“传、帮、带”。</a:t>
            </a:r>
            <a:endParaRPr lang="zh-CN" altLang="en-US" sz="2000" dirty="0">
              <a:latin typeface="+mn-ea"/>
              <a:ea typeface="+mn-ea"/>
            </a:endParaRPr>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829082" y="1067615"/>
            <a:ext cx="11818530" cy="2769870"/>
          </a:xfrm>
          <a:prstGeom prst="rect">
            <a:avLst/>
          </a:prstGeom>
          <a:noFill/>
        </p:spPr>
        <p:txBody>
          <a:bodyPr wrap="square" lIns="0" tIns="0" rIns="0" bIns="0" rtlCol="0">
            <a:spAutoFit/>
          </a:bodyPr>
          <a:lstStyle/>
          <a:p>
            <a:pPr>
              <a:lnSpc>
                <a:spcPct val="150000"/>
              </a:lnSpc>
            </a:pPr>
            <a:r>
              <a:rPr lang="zh-CN" altLang="en-US" sz="2000" b="1" dirty="0"/>
              <a:t>二、学生会副主席职责</a:t>
            </a:r>
            <a:endParaRPr lang="zh-CN" altLang="en-US" sz="2000" b="1" dirty="0"/>
          </a:p>
          <a:p>
            <a:pPr>
              <a:lnSpc>
                <a:spcPct val="150000"/>
              </a:lnSpc>
            </a:pPr>
            <a:r>
              <a:rPr lang="en-US" altLang="zh-CN" sz="2000" dirty="0"/>
              <a:t>1</a:t>
            </a:r>
            <a:r>
              <a:rPr lang="zh-CN" altLang="en-US" sz="2000" dirty="0"/>
              <a:t>、协助主席开展工作。</a:t>
            </a:r>
            <a:endParaRPr lang="zh-CN" altLang="en-US" sz="2000" dirty="0"/>
          </a:p>
          <a:p>
            <a:pPr>
              <a:lnSpc>
                <a:spcPct val="150000"/>
              </a:lnSpc>
            </a:pPr>
            <a:r>
              <a:rPr lang="en-US" altLang="zh-CN" sz="2000" dirty="0"/>
              <a:t>2</a:t>
            </a:r>
            <a:r>
              <a:rPr lang="zh-CN" altLang="en-US" sz="2000" dirty="0"/>
              <a:t>、两名副主席各协调各个部门的学生会工作，按</a:t>
            </a:r>
            <a:r>
              <a:rPr lang="zh-CN" altLang="en-US" sz="2000" dirty="0"/>
              <a:t>照学生会的规划和工作计划，协调各部门工作。</a:t>
            </a:r>
            <a:endParaRPr lang="zh-CN" altLang="en-US" sz="2000" dirty="0"/>
          </a:p>
          <a:p>
            <a:pPr>
              <a:lnSpc>
                <a:spcPct val="150000"/>
              </a:lnSpc>
            </a:pPr>
            <a:r>
              <a:rPr lang="en-US" altLang="zh-CN" sz="2000" dirty="0"/>
              <a:t>3</a:t>
            </a:r>
            <a:r>
              <a:rPr lang="zh-CN" altLang="en-US" sz="2000" dirty="0"/>
              <a:t>、指导、督促、检查分管部的工作，及各个干部的考勤</a:t>
            </a:r>
            <a:r>
              <a:rPr lang="zh-CN" altLang="en-US" sz="2000" dirty="0"/>
              <a:t>工作，并及时将检查结果上报汇总，进行</a:t>
            </a:r>
            <a:r>
              <a:rPr lang="zh-CN" altLang="en-US" sz="2000" dirty="0"/>
              <a:t>备案。</a:t>
            </a:r>
            <a:endParaRPr lang="zh-CN" altLang="en-US" sz="2000" dirty="0"/>
          </a:p>
          <a:p>
            <a:pPr>
              <a:lnSpc>
                <a:spcPct val="150000"/>
              </a:lnSpc>
            </a:pPr>
            <a:r>
              <a:rPr lang="en-US" altLang="zh-CN" sz="2000" dirty="0"/>
              <a:t>4</a:t>
            </a:r>
            <a:r>
              <a:rPr lang="zh-CN" altLang="en-US" sz="2000" dirty="0"/>
              <a:t>、每周按时组织开展部门会议，并进行总结汇报。</a:t>
            </a:r>
            <a:endParaRPr lang="zh-CN" altLang="en-US" sz="2000" dirty="0"/>
          </a:p>
          <a:p>
            <a:pPr>
              <a:lnSpc>
                <a:spcPct val="150000"/>
              </a:lnSpc>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84078" y="439873"/>
            <a:ext cx="3903016" cy="415290"/>
          </a:xfrm>
          <a:prstGeom prst="rect">
            <a:avLst/>
          </a:prstGeom>
          <a:noFill/>
        </p:spPr>
        <p:txBody>
          <a:bodyPr wrap="square" lIns="0" tIns="0" rIns="0" bIns="0" rtlCol="0">
            <a:spAutoFit/>
          </a:bodyPr>
          <a:lstStyle/>
          <a:p>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342162" y="1125400"/>
            <a:ext cx="11818530" cy="2769870"/>
          </a:xfrm>
          <a:prstGeom prst="rect">
            <a:avLst/>
          </a:prstGeom>
          <a:noFill/>
        </p:spPr>
        <p:txBody>
          <a:bodyPr wrap="square" lIns="0" tIns="0" rIns="0" bIns="0" rtlCol="0">
            <a:spAutoFit/>
          </a:bodyPr>
          <a:lstStyle/>
          <a:p>
            <a:pPr>
              <a:lnSpc>
                <a:spcPct val="150000"/>
              </a:lnSpc>
            </a:pPr>
            <a:r>
              <a:rPr lang="zh-CN" altLang="en-US" sz="2000" b="1" dirty="0"/>
              <a:t>三、纪</a:t>
            </a:r>
            <a:r>
              <a:rPr lang="zh-CN" altLang="en-US" sz="2000" b="1" dirty="0"/>
              <a:t>检部部长职责</a:t>
            </a:r>
            <a:endParaRPr lang="zh-CN" altLang="en-US" sz="2000" b="1" dirty="0"/>
          </a:p>
          <a:p>
            <a:pPr>
              <a:lnSpc>
                <a:spcPct val="150000"/>
              </a:lnSpc>
            </a:pPr>
            <a:r>
              <a:rPr lang="en-US" altLang="zh-CN" sz="2000" dirty="0"/>
              <a:t>1</a:t>
            </a:r>
            <a:r>
              <a:rPr lang="zh-CN" altLang="en-US" sz="2000" dirty="0"/>
              <a:t>、负责本部全面工作，制定本部工作计划。</a:t>
            </a:r>
            <a:endParaRPr lang="zh-CN" altLang="en-US" sz="2000" dirty="0"/>
          </a:p>
          <a:p>
            <a:pPr>
              <a:lnSpc>
                <a:spcPct val="150000"/>
              </a:lnSpc>
            </a:pPr>
            <a:r>
              <a:rPr lang="en-US" altLang="zh-CN" sz="2000" dirty="0"/>
              <a:t>2</a:t>
            </a:r>
            <a:r>
              <a:rPr lang="zh-CN" altLang="en-US" sz="2000" dirty="0"/>
              <a:t>、定期召开纪律委员会议（周二中午</a:t>
            </a:r>
            <a:r>
              <a:rPr lang="en-US" altLang="zh-CN" sz="2000" dirty="0"/>
              <a:t>12</a:t>
            </a:r>
            <a:r>
              <a:rPr lang="zh-CN" altLang="en-US" sz="2000" dirty="0"/>
              <a:t>：</a:t>
            </a:r>
            <a:r>
              <a:rPr lang="en-US" altLang="zh-CN" sz="2000" dirty="0"/>
              <a:t>30</a:t>
            </a:r>
            <a:r>
              <a:rPr lang="zh-CN" altLang="en-US" sz="2000" dirty="0"/>
              <a:t>在少先队活动室</a:t>
            </a:r>
            <a:r>
              <a:rPr lang="zh-CN" altLang="en-US" sz="2000" dirty="0"/>
              <a:t>进行，大队部会</a:t>
            </a:r>
            <a:r>
              <a:rPr lang="zh-CN" altLang="en-US" sz="2000" dirty="0"/>
              <a:t>不定时检查）。</a:t>
            </a:r>
            <a:endParaRPr lang="zh-CN" altLang="en-US" sz="2000" dirty="0"/>
          </a:p>
          <a:p>
            <a:pPr>
              <a:lnSpc>
                <a:spcPct val="150000"/>
              </a:lnSpc>
            </a:pPr>
            <a:r>
              <a:rPr lang="en-US" altLang="zh-CN" sz="2000" dirty="0"/>
              <a:t>3</a:t>
            </a:r>
            <a:r>
              <a:rPr lang="zh-CN" altLang="en-US" sz="2000" dirty="0"/>
              <a:t>、监督学生言行规范并对学生出勤进行检查。</a:t>
            </a:r>
            <a:endParaRPr lang="zh-CN" altLang="en-US" sz="2000" dirty="0"/>
          </a:p>
          <a:p>
            <a:pPr>
              <a:lnSpc>
                <a:spcPct val="150000"/>
              </a:lnSpc>
            </a:pPr>
            <a:r>
              <a:rPr lang="en-US" altLang="zh-CN" sz="2000" dirty="0"/>
              <a:t>4</a:t>
            </a:r>
            <a:r>
              <a:rPr lang="zh-CN" altLang="en-US" sz="2000" dirty="0"/>
              <a:t>、督察值日干部到岗履职，</a:t>
            </a:r>
            <a:r>
              <a:rPr lang="zh-CN" altLang="en-US" sz="2000" dirty="0">
                <a:sym typeface="+mn-ea"/>
              </a:rPr>
              <a:t>对</a:t>
            </a:r>
            <a:r>
              <a:rPr lang="zh-CN" altLang="en-US" sz="2000" dirty="0">
                <a:sym typeface="+mn-ea"/>
              </a:rPr>
              <a:t>本部门值日</a:t>
            </a:r>
            <a:r>
              <a:rPr lang="zh-CN" altLang="en-US" sz="2000" dirty="0">
                <a:sym typeface="+mn-ea"/>
              </a:rPr>
              <a:t>情况每周上报至大队部处。</a:t>
            </a:r>
            <a:endParaRPr lang="zh-CN" altLang="en-US" sz="2000" dirty="0"/>
          </a:p>
          <a:p>
            <a:pPr>
              <a:lnSpc>
                <a:spcPct val="150000"/>
              </a:lnSpc>
            </a:pPr>
            <a:r>
              <a:rPr lang="en-US" altLang="zh-CN" sz="2000" dirty="0"/>
              <a:t>5</a:t>
            </a:r>
            <a:r>
              <a:rPr lang="zh-CN" altLang="en-US" sz="2000" dirty="0"/>
              <a:t>、维持集会、两操</a:t>
            </a:r>
            <a:r>
              <a:rPr lang="zh-CN" altLang="en-US" sz="2000" dirty="0">
                <a:sym typeface="+mn-ea"/>
              </a:rPr>
              <a:t>、</a:t>
            </a:r>
            <a:r>
              <a:rPr lang="zh-CN" altLang="en-US" sz="2000" dirty="0"/>
              <a:t>大型活动等集体活动的现场秩序。</a:t>
            </a: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829082" y="1269554"/>
            <a:ext cx="11818530" cy="3693160"/>
          </a:xfrm>
          <a:prstGeom prst="rect">
            <a:avLst/>
          </a:prstGeom>
          <a:noFill/>
        </p:spPr>
        <p:txBody>
          <a:bodyPr wrap="square" lIns="0" tIns="0" rIns="0" bIns="0" rtlCol="0">
            <a:spAutoFit/>
          </a:bodyPr>
          <a:lstStyle/>
          <a:p>
            <a:pPr>
              <a:lnSpc>
                <a:spcPct val="150000"/>
              </a:lnSpc>
            </a:pPr>
            <a:r>
              <a:rPr lang="zh-CN" altLang="en-US" sz="2000" b="1" dirty="0"/>
              <a:t>四、卫生部部长职责</a:t>
            </a:r>
            <a:endParaRPr lang="zh-CN" altLang="en-US" sz="2000" b="1" dirty="0"/>
          </a:p>
          <a:p>
            <a:pPr>
              <a:lnSpc>
                <a:spcPct val="150000"/>
              </a:lnSpc>
            </a:pPr>
            <a:r>
              <a:rPr lang="zh-CN" altLang="en-US" sz="2000" dirty="0"/>
              <a:t>1、负责本部全面工作，制定本部工作计划。</a:t>
            </a:r>
            <a:endParaRPr lang="zh-CN" altLang="en-US" sz="2000" dirty="0"/>
          </a:p>
          <a:p>
            <a:pPr>
              <a:lnSpc>
                <a:spcPct val="150000"/>
              </a:lnSpc>
            </a:pPr>
            <a:r>
              <a:rPr lang="en-US" altLang="zh-CN" sz="2000" dirty="0"/>
              <a:t>2</a:t>
            </a:r>
            <a:r>
              <a:rPr lang="zh-CN" altLang="en-US" sz="2000" dirty="0"/>
              <a:t>、定期召开环保委员会议。</a:t>
            </a:r>
            <a:r>
              <a:rPr lang="zh-CN" altLang="en-US" sz="2000" dirty="0">
                <a:sym typeface="+mn-ea"/>
              </a:rPr>
              <a:t>（</a:t>
            </a:r>
            <a:r>
              <a:rPr lang="zh-CN" altLang="en-US" sz="2000" dirty="0">
                <a:sym typeface="+mn-ea"/>
              </a:rPr>
              <a:t>周</a:t>
            </a:r>
            <a:r>
              <a:rPr lang="zh-CN" altLang="en-US" sz="2000" dirty="0">
                <a:sym typeface="+mn-ea"/>
              </a:rPr>
              <a:t>三中午</a:t>
            </a:r>
            <a:r>
              <a:rPr lang="en-US" altLang="zh-CN" sz="2000" dirty="0">
                <a:sym typeface="+mn-ea"/>
              </a:rPr>
              <a:t>12</a:t>
            </a:r>
            <a:r>
              <a:rPr lang="zh-CN" altLang="en-US" sz="2000" dirty="0">
                <a:sym typeface="+mn-ea"/>
              </a:rPr>
              <a:t>：</a:t>
            </a:r>
            <a:r>
              <a:rPr lang="en-US" altLang="zh-CN" sz="2000" dirty="0">
                <a:sym typeface="+mn-ea"/>
              </a:rPr>
              <a:t>30</a:t>
            </a:r>
            <a:r>
              <a:rPr lang="zh-CN" altLang="en-US" sz="2000" dirty="0">
                <a:sym typeface="+mn-ea"/>
              </a:rPr>
              <a:t>在少先队活动室进行，大队部会不定时检查</a:t>
            </a:r>
            <a:r>
              <a:rPr lang="zh-CN" altLang="en-US" sz="2000" dirty="0">
                <a:sym typeface="+mn-ea"/>
              </a:rPr>
              <a:t>）。</a:t>
            </a:r>
            <a:endParaRPr lang="zh-CN" altLang="en-US" sz="2000" dirty="0"/>
          </a:p>
          <a:p>
            <a:pPr>
              <a:lnSpc>
                <a:spcPct val="150000"/>
              </a:lnSpc>
            </a:pPr>
            <a:r>
              <a:rPr lang="en-US" altLang="zh-CN" sz="2000" dirty="0"/>
              <a:t>3</a:t>
            </a:r>
            <a:r>
              <a:rPr lang="zh-CN" altLang="en-US" sz="2000" dirty="0"/>
              <a:t>、协助值日教师，对教室、公区的清洁、内务等进行检查，及时督促有关班级整改。</a:t>
            </a:r>
            <a:endParaRPr lang="zh-CN" altLang="en-US" sz="2000" dirty="0"/>
          </a:p>
          <a:p>
            <a:pPr>
              <a:lnSpc>
                <a:spcPct val="150000"/>
              </a:lnSpc>
            </a:pPr>
            <a:r>
              <a:rPr lang="en-US" altLang="zh-CN" sz="2000" dirty="0"/>
              <a:t>4</a:t>
            </a:r>
            <a:r>
              <a:rPr lang="zh-CN" altLang="en-US" sz="2000" dirty="0"/>
              <a:t>、环保绿化维护与监督。</a:t>
            </a:r>
            <a:endParaRPr lang="zh-CN" altLang="en-US" sz="2000" dirty="0"/>
          </a:p>
          <a:p>
            <a:pPr>
              <a:lnSpc>
                <a:spcPct val="150000"/>
              </a:lnSpc>
            </a:pPr>
            <a:r>
              <a:rPr lang="en-US" altLang="zh-CN" sz="2000" dirty="0"/>
              <a:t>5</a:t>
            </a:r>
            <a:r>
              <a:rPr lang="zh-CN" altLang="en-US" sz="2000" dirty="0"/>
              <a:t>、在校园重点地段设环保监督岗，维护环保工作。</a:t>
            </a:r>
            <a:endParaRPr lang="zh-CN" altLang="en-US" sz="2000" dirty="0"/>
          </a:p>
          <a:p>
            <a:pPr>
              <a:lnSpc>
                <a:spcPct val="150000"/>
              </a:lnSpc>
            </a:pPr>
            <a:r>
              <a:rPr lang="en-US" altLang="zh-CN" sz="2000" dirty="0">
                <a:sym typeface="+mn-ea"/>
              </a:rPr>
              <a:t>6.</a:t>
            </a:r>
            <a:r>
              <a:rPr lang="zh-CN" altLang="en-US" sz="2000" dirty="0">
                <a:sym typeface="+mn-ea"/>
              </a:rPr>
              <a:t>负责卫生部值日生每日的考勤，每周一上报至大队部处。</a:t>
            </a:r>
            <a:endParaRPr lang="zh-CN" altLang="en-US" sz="2000" dirty="0"/>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829082" y="1269554"/>
            <a:ext cx="11818530" cy="5539740"/>
          </a:xfrm>
          <a:prstGeom prst="rect">
            <a:avLst/>
          </a:prstGeom>
          <a:noFill/>
        </p:spPr>
        <p:txBody>
          <a:bodyPr wrap="square" lIns="0" tIns="0" rIns="0" bIns="0" rtlCol="0">
            <a:spAutoFit/>
          </a:bodyPr>
          <a:lstStyle/>
          <a:p>
            <a:pPr algn="l">
              <a:lnSpc>
                <a:spcPct val="150000"/>
              </a:lnSpc>
              <a:buClrTx/>
              <a:buSzTx/>
              <a:buFontTx/>
            </a:pPr>
            <a:r>
              <a:rPr lang="zh-CN" altLang="en-US" sz="2000" b="1" dirty="0"/>
              <a:t>五、生活</a:t>
            </a:r>
            <a:r>
              <a:rPr lang="zh-CN" altLang="en-US" sz="2000" b="1" dirty="0">
                <a:sym typeface="+mn-ea"/>
              </a:rPr>
              <a:t>部部长职责</a:t>
            </a:r>
            <a:endParaRPr lang="zh-CN" altLang="en-US" sz="2000" b="1" dirty="0"/>
          </a:p>
          <a:p>
            <a:pPr algn="l">
              <a:lnSpc>
                <a:spcPct val="150000"/>
              </a:lnSpc>
              <a:buClrTx/>
              <a:buSzTx/>
              <a:buFontTx/>
            </a:pPr>
            <a:r>
              <a:rPr lang="en-US" altLang="zh-CN" sz="2000" dirty="0"/>
              <a:t>1</a:t>
            </a:r>
            <a:r>
              <a:rPr lang="zh-CN" altLang="en-US" sz="2000" dirty="0"/>
              <a:t>、负责本部的全面工作，制定本部工作计划。</a:t>
            </a:r>
            <a:endParaRPr lang="zh-CN" altLang="en-US" sz="2000" dirty="0"/>
          </a:p>
          <a:p>
            <a:pPr>
              <a:lnSpc>
                <a:spcPct val="150000"/>
              </a:lnSpc>
            </a:pPr>
            <a:r>
              <a:rPr lang="en-US" altLang="zh-CN" sz="2000" dirty="0"/>
              <a:t>2</a:t>
            </a:r>
            <a:r>
              <a:rPr lang="zh-CN" altLang="en-US" sz="2000" dirty="0">
                <a:sym typeface="+mn-ea"/>
              </a:rPr>
              <a:t>、</a:t>
            </a:r>
            <a:r>
              <a:rPr lang="zh-CN" altLang="en-US" sz="2000" dirty="0"/>
              <a:t>监督学生是否存在严重浪费粮食的行为，对浪费现象及时提醒和纠正。</a:t>
            </a:r>
            <a:endParaRPr lang="zh-CN" altLang="en-US" sz="2000" dirty="0"/>
          </a:p>
          <a:p>
            <a:pPr>
              <a:lnSpc>
                <a:spcPct val="150000"/>
              </a:lnSpc>
            </a:pPr>
            <a:r>
              <a:rPr lang="en-US" altLang="zh-CN" sz="2000" dirty="0"/>
              <a:t>3</a:t>
            </a:r>
            <a:r>
              <a:rPr lang="zh-CN" altLang="en-US" sz="2000" dirty="0">
                <a:sym typeface="+mn-ea"/>
              </a:rPr>
              <a:t>、</a:t>
            </a:r>
            <a:r>
              <a:rPr lang="zh-CN" altLang="en-US" sz="2000" dirty="0"/>
              <a:t>学生在取餐时有序排队，不插队、不推挤。</a:t>
            </a:r>
            <a:endParaRPr lang="zh-CN" altLang="en-US" sz="2000" dirty="0"/>
          </a:p>
          <a:p>
            <a:pPr>
              <a:lnSpc>
                <a:spcPct val="150000"/>
              </a:lnSpc>
            </a:pPr>
            <a:r>
              <a:rPr lang="en-US" altLang="zh-CN" sz="2000" dirty="0"/>
              <a:t>4</a:t>
            </a:r>
            <a:r>
              <a:rPr lang="zh-CN" altLang="en-US" sz="2000" dirty="0">
                <a:sym typeface="+mn-ea"/>
              </a:rPr>
              <a:t>、</a:t>
            </a:r>
            <a:r>
              <a:rPr lang="zh-CN" altLang="en-US" sz="2000" dirty="0"/>
              <a:t>安静就餐，</a:t>
            </a:r>
            <a:r>
              <a:rPr lang="zh-CN" altLang="en-US" sz="2000" dirty="0"/>
              <a:t>随时提醒学生在就餐过程中保持安静，不大声喧哗、打闹。</a:t>
            </a:r>
            <a:endParaRPr lang="zh-CN" altLang="en-US" sz="2000" dirty="0"/>
          </a:p>
          <a:p>
            <a:pPr>
              <a:lnSpc>
                <a:spcPct val="150000"/>
              </a:lnSpc>
            </a:pPr>
            <a:r>
              <a:rPr lang="en-US" altLang="zh-CN" sz="2000" dirty="0"/>
              <a:t>5</a:t>
            </a:r>
            <a:r>
              <a:rPr lang="zh-CN" altLang="en-US" sz="2000" dirty="0">
                <a:sym typeface="+mn-ea"/>
              </a:rPr>
              <a:t>、</a:t>
            </a:r>
            <a:r>
              <a:rPr lang="zh-CN" altLang="en-US" sz="2000" dirty="0"/>
              <a:t>保持整洁：监督学生用餐后将自己的桌面清理干净，不随意丢弃垃圾。</a:t>
            </a:r>
            <a:endParaRPr lang="zh-CN" altLang="en-US" sz="2000" dirty="0"/>
          </a:p>
          <a:p>
            <a:pPr>
              <a:lnSpc>
                <a:spcPct val="150000"/>
              </a:lnSpc>
            </a:pPr>
            <a:r>
              <a:rPr lang="en-US" altLang="zh-CN" sz="2000" dirty="0"/>
              <a:t>6</a:t>
            </a:r>
            <a:r>
              <a:rPr lang="zh-CN" altLang="en-US" sz="2000" dirty="0">
                <a:sym typeface="+mn-ea"/>
              </a:rPr>
              <a:t>、</a:t>
            </a:r>
            <a:r>
              <a:rPr lang="zh-CN" altLang="en-US" sz="2000" dirty="0"/>
              <a:t> 餐具归位：督促学生将餐具放置到指定位置，不乱放。</a:t>
            </a:r>
            <a:endParaRPr lang="zh-CN" altLang="en-US" sz="2000" dirty="0"/>
          </a:p>
          <a:p>
            <a:pPr>
              <a:lnSpc>
                <a:spcPct val="150000"/>
              </a:lnSpc>
            </a:pPr>
            <a:r>
              <a:rPr lang="en-US" altLang="zh-CN" sz="2000" dirty="0">
                <a:sym typeface="+mn-ea"/>
              </a:rPr>
              <a:t>7</a:t>
            </a:r>
            <a:r>
              <a:rPr lang="zh-CN" altLang="en-US" sz="2000" dirty="0">
                <a:sym typeface="+mn-ea"/>
              </a:rPr>
              <a:t>、负责</a:t>
            </a:r>
            <a:r>
              <a:rPr lang="zh-CN" altLang="en-US" sz="2000" dirty="0">
                <a:sym typeface="+mn-ea"/>
              </a:rPr>
              <a:t>食堂值日生每日的考勤，每周一上报至大队部处。</a:t>
            </a:r>
            <a:endParaRPr lang="zh-CN" altLang="en-US" sz="2000" dirty="0"/>
          </a:p>
          <a:p>
            <a:pPr>
              <a:lnSpc>
                <a:spcPct val="150000"/>
              </a:lnSpc>
            </a:pPr>
            <a:r>
              <a:rPr lang="en-US" altLang="zh-CN" sz="2000" dirty="0">
                <a:sym typeface="+mn-ea"/>
              </a:rPr>
              <a:t>8</a:t>
            </a:r>
            <a:r>
              <a:rPr lang="zh-CN" altLang="en-US" sz="2000" dirty="0">
                <a:sym typeface="+mn-ea"/>
              </a:rPr>
              <a:t>、定期召开部门会议（</a:t>
            </a:r>
            <a:r>
              <a:rPr lang="zh-CN" altLang="en-US" sz="2000" dirty="0">
                <a:sym typeface="+mn-ea"/>
              </a:rPr>
              <a:t>周</a:t>
            </a:r>
            <a:r>
              <a:rPr lang="zh-CN" altLang="en-US" sz="2000" dirty="0">
                <a:sym typeface="+mn-ea"/>
              </a:rPr>
              <a:t>四中午</a:t>
            </a:r>
            <a:r>
              <a:rPr lang="en-US" altLang="zh-CN" sz="2000" dirty="0">
                <a:sym typeface="+mn-ea"/>
              </a:rPr>
              <a:t>12</a:t>
            </a:r>
            <a:r>
              <a:rPr lang="zh-CN" altLang="en-US" sz="2000" dirty="0">
                <a:sym typeface="+mn-ea"/>
              </a:rPr>
              <a:t>：</a:t>
            </a:r>
            <a:r>
              <a:rPr lang="en-US" altLang="zh-CN" sz="2000" dirty="0">
                <a:sym typeface="+mn-ea"/>
              </a:rPr>
              <a:t>30</a:t>
            </a:r>
            <a:r>
              <a:rPr lang="zh-CN" altLang="en-US" sz="2000" dirty="0">
                <a:sym typeface="+mn-ea"/>
              </a:rPr>
              <a:t>在少先队活动室进行，大队部会不定时检查</a:t>
            </a:r>
            <a:r>
              <a:rPr lang="zh-CN" altLang="en-US" sz="2000" dirty="0">
                <a:sym typeface="+mn-ea"/>
              </a:rPr>
              <a:t>）。</a:t>
            </a:r>
            <a:endParaRPr lang="zh-CN" altLang="en-US" sz="2000" dirty="0"/>
          </a:p>
          <a:p>
            <a:pPr>
              <a:lnSpc>
                <a:spcPct val="150000"/>
              </a:lnSpc>
            </a:pPr>
            <a:endParaRPr lang="zh-CN" altLang="en-US" sz="2000" dirty="0"/>
          </a:p>
          <a:p>
            <a:pPr>
              <a:lnSpc>
                <a:spcPct val="150000"/>
              </a:lnSpc>
            </a:pPr>
            <a:endParaRPr lang="zh-CN" altLang="en-US" sz="2000" dirty="0"/>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333375"/>
            <a:ext cx="6096000" cy="461645"/>
          </a:xfrm>
          <a:prstGeom prst="rect">
            <a:avLst/>
          </a:prstGeom>
          <a:noFill/>
        </p:spPr>
        <p:txBody>
          <a:bodyPr wrap="square" lIns="0" tIns="0" rIns="0" bIns="0" rtlCol="0" anchor="t">
            <a:spAutoFit/>
          </a:bodyPr>
          <a:p>
            <a:pPr algn="l">
              <a:lnSpc>
                <a:spcPct val="150000"/>
              </a:lnSpc>
              <a:buClrTx/>
              <a:buSzTx/>
              <a:buFontTx/>
            </a:pPr>
            <a:r>
              <a:rPr lang="zh-CN" altLang="en-US" sz="2000" b="1" dirty="0">
                <a:sym typeface="+mn-ea"/>
              </a:rPr>
              <a:t>六、巡查</a:t>
            </a:r>
            <a:r>
              <a:rPr lang="zh-CN" altLang="en-US" sz="2000" b="1" dirty="0">
                <a:sym typeface="+mn-ea"/>
              </a:rPr>
              <a:t>部部长职责</a:t>
            </a:r>
            <a:endParaRPr lang="zh-CN" altLang="en-US" sz="2000" b="1"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94055" y="693420"/>
            <a:ext cx="8585835" cy="2923540"/>
          </a:xfrm>
          <a:prstGeom prst="rect">
            <a:avLst/>
          </a:prstGeom>
          <a:noFill/>
        </p:spPr>
        <p:txBody>
          <a:bodyPr wrap="square" lIns="0" tIns="0" rIns="0" bIns="0" rtlCol="0">
            <a:spAutoFit/>
          </a:bodyPr>
          <a:p>
            <a:pPr algn="l">
              <a:lnSpc>
                <a:spcPct val="150000"/>
              </a:lnSpc>
              <a:buClrTx/>
              <a:buSzTx/>
              <a:buNone/>
            </a:pPr>
            <a:r>
              <a:rPr lang="en-US" altLang="zh-CN" sz="2000" dirty="0">
                <a:sym typeface="+mn-ea"/>
              </a:rPr>
              <a:t>1</a:t>
            </a:r>
            <a:r>
              <a:rPr lang="zh-CN" altLang="en-US" sz="2000" dirty="0">
                <a:sym typeface="+mn-ea"/>
              </a:rPr>
              <a:t>、负责本部全面工作，制定本部工作计划。</a:t>
            </a:r>
            <a:endParaRPr lang="zh-CN" altLang="en-US" sz="2000" dirty="0"/>
          </a:p>
          <a:p>
            <a:pPr algn="l">
              <a:lnSpc>
                <a:spcPct val="150000"/>
              </a:lnSpc>
              <a:buClrTx/>
              <a:buSzTx/>
              <a:buNone/>
            </a:pPr>
            <a:r>
              <a:rPr lang="zh-CN" altLang="en-US" sz="2000" dirty="0">
                <a:sym typeface="+mn-ea"/>
              </a:rPr>
              <a:t>2、定期召开纪律委员会议（周</a:t>
            </a:r>
            <a:r>
              <a:rPr lang="zh-CN" altLang="en-US" sz="2000" dirty="0">
                <a:sym typeface="+mn-ea"/>
              </a:rPr>
              <a:t>五中午12：30在少先队活动室进行，大队部会不定时检查）。</a:t>
            </a:r>
            <a:endParaRPr lang="zh-CN" altLang="en-US" sz="2000" dirty="0"/>
          </a:p>
          <a:p>
            <a:pPr>
              <a:lnSpc>
                <a:spcPct val="150000"/>
              </a:lnSpc>
            </a:pPr>
            <a:r>
              <a:rPr lang="zh-CN" altLang="en-US" sz="2000" dirty="0">
                <a:sym typeface="+mn-ea"/>
              </a:rPr>
              <a:t>3、监督学生言行规范并对学生眼保健操、每日一歌和喝牛奶</a:t>
            </a:r>
            <a:r>
              <a:rPr lang="zh-CN" altLang="en-US" sz="2000" dirty="0">
                <a:sym typeface="+mn-ea"/>
              </a:rPr>
              <a:t>情况进行检查。</a:t>
            </a:r>
            <a:endParaRPr lang="zh-CN" altLang="en-US" sz="2000" dirty="0"/>
          </a:p>
          <a:p>
            <a:pPr>
              <a:lnSpc>
                <a:spcPct val="150000"/>
              </a:lnSpc>
            </a:pPr>
            <a:r>
              <a:rPr lang="zh-CN" altLang="en-US" sz="2000" dirty="0">
                <a:sym typeface="+mn-ea"/>
              </a:rPr>
              <a:t>4、督察值日干部到岗履职，</a:t>
            </a:r>
            <a:r>
              <a:rPr lang="zh-CN" altLang="en-US" sz="2000" dirty="0">
                <a:sym typeface="+mn-ea"/>
              </a:rPr>
              <a:t>对本部门值日情况每周上报至大队部处。</a:t>
            </a:r>
            <a:endParaRPr lang="zh-CN" altLang="en-US" sz="2000" dirty="0">
              <a:sym typeface="+mn-ea"/>
            </a:endParaRPr>
          </a:p>
          <a:p>
            <a:pPr>
              <a:lnSpc>
                <a:spcPct val="150000"/>
              </a:lnSpc>
            </a:pPr>
            <a:endParaRPr lang="zh-CN" altLang="en-US" sz="1600" dirty="0"/>
          </a:p>
          <a:p>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pic>
        <p:nvPicPr>
          <p:cNvPr id="11" name="图片 10" descr="校标"/>
          <p:cNvPicPr>
            <a:picLocks noChangeAspect="1"/>
          </p:cNvPicPr>
          <p:nvPr/>
        </p:nvPicPr>
        <p:blipFill>
          <a:blip r:embed="rId1"/>
          <a:stretch>
            <a:fillRect/>
          </a:stretch>
        </p:blipFill>
        <p:spPr>
          <a:xfrm>
            <a:off x="-15240" y="-708025"/>
            <a:ext cx="981075" cy="9810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98" name="Rectangle 4"/>
          <p:cNvSpPr txBox="1">
            <a:spLocks noChangeArrowheads="1"/>
          </p:cNvSpPr>
          <p:nvPr/>
        </p:nvSpPr>
        <p:spPr bwMode="auto">
          <a:xfrm>
            <a:off x="4964430" y="2637790"/>
            <a:ext cx="602742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endParaRPr lang="zh-CN" altLang="en-US" sz="6000" kern="0" dirty="0">
              <a:solidFill>
                <a:schemeClr val="accent6"/>
              </a:solidFill>
              <a:latin typeface="Arial" panose="020B0604020202020204"/>
              <a:ea typeface="微软雅黑" panose="020B0503020204020204" pitchFamily="34" charset="-122"/>
              <a:sym typeface="+mn-ea"/>
            </a:endParaRPr>
          </a:p>
          <a:p>
            <a:pPr algn="l" defTabSz="1219200" fontAlgn="auto">
              <a:spcBef>
                <a:spcPts val="0"/>
              </a:spcBef>
              <a:spcAft>
                <a:spcPts val="0"/>
              </a:spcAft>
              <a:defRPr/>
            </a:pPr>
            <a:endParaRPr lang="zh-CN" altLang="en-US" sz="6000" kern="0" dirty="0">
              <a:solidFill>
                <a:schemeClr val="accent6"/>
              </a:solidFill>
              <a:latin typeface="Arial" panose="020B0604020202020204"/>
              <a:ea typeface="微软雅黑" panose="020B0503020204020204" pitchFamily="34" charset="-122"/>
              <a:sym typeface="+mn-ea"/>
            </a:endParaRPr>
          </a:p>
          <a:p>
            <a:pPr algn="l" defTabSz="1219200" fontAlgn="auto">
              <a:spcBef>
                <a:spcPts val="0"/>
              </a:spcBef>
              <a:spcAft>
                <a:spcPts val="0"/>
              </a:spcAft>
              <a:defRPr/>
            </a:pPr>
            <a:r>
              <a:rPr lang="zh-CN" altLang="en-US" sz="6000" kern="0" dirty="0">
                <a:solidFill>
                  <a:schemeClr val="accent6"/>
                </a:solidFill>
                <a:latin typeface="Arial" panose="020B0604020202020204"/>
                <a:ea typeface="微软雅黑" panose="020B0503020204020204" pitchFamily="34" charset="-122"/>
                <a:sym typeface="+mn-ea"/>
              </a:rPr>
              <a:t>学生会值日</a:t>
            </a:r>
            <a:endParaRPr lang="zh-CN" altLang="en-US" sz="6000" kern="0" dirty="0">
              <a:solidFill>
                <a:schemeClr val="accent6"/>
              </a:solidFill>
              <a:latin typeface="Arial" panose="020B0604020202020204"/>
              <a:ea typeface="微软雅黑" panose="020B0503020204020204" pitchFamily="34" charset="-122"/>
              <a:sym typeface="+mn-ea"/>
            </a:endParaRPr>
          </a:p>
          <a:p>
            <a:pPr algn="l" defTabSz="1219200" fontAlgn="auto">
              <a:spcBef>
                <a:spcPts val="0"/>
              </a:spcBef>
              <a:spcAft>
                <a:spcPts val="0"/>
              </a:spcAft>
              <a:defRPr/>
            </a:pPr>
            <a:r>
              <a:rPr lang="en-US" altLang="zh-CN" sz="6000" kern="0" dirty="0">
                <a:solidFill>
                  <a:schemeClr val="accent6"/>
                </a:solidFill>
                <a:latin typeface="Arial" panose="020B0604020202020204"/>
                <a:ea typeface="微软雅黑" panose="020B0503020204020204" pitchFamily="34" charset="-122"/>
                <a:sym typeface="+mn-ea"/>
              </a:rPr>
              <a:t> </a:t>
            </a:r>
            <a:r>
              <a:rPr lang="zh-CN" altLang="en-US" sz="6000" kern="0" dirty="0">
                <a:solidFill>
                  <a:schemeClr val="accent6"/>
                </a:solidFill>
                <a:latin typeface="Arial" panose="020B0604020202020204"/>
                <a:ea typeface="微软雅黑" panose="020B0503020204020204" pitchFamily="34" charset="-122"/>
                <a:sym typeface="+mn-ea"/>
              </a:rPr>
              <a:t>人员安排</a:t>
            </a:r>
            <a:endParaRPr lang="zh-CN" altLang="en-US" sz="6000" kern="0" dirty="0">
              <a:solidFill>
                <a:schemeClr val="accent6"/>
              </a:solidFill>
              <a:latin typeface="Arial" panose="020B0604020202020204"/>
              <a:ea typeface="微软雅黑" panose="020B0503020204020204" pitchFamily="34" charset="-122"/>
            </a:endParaRPr>
          </a:p>
          <a:p>
            <a:pPr algn="l" defTabSz="1219200" fontAlgn="auto">
              <a:spcBef>
                <a:spcPts val="0"/>
              </a:spcBef>
              <a:spcAft>
                <a:spcPts val="0"/>
              </a:spcAft>
              <a:defRPr/>
            </a:pPr>
            <a:endParaRPr lang="zh-CN" altLang="en-US" sz="6000" kern="0" dirty="0">
              <a:solidFill>
                <a:schemeClr val="accent6"/>
              </a:solidFill>
              <a:latin typeface="Arial" panose="020B0604020202020204"/>
              <a:ea typeface="微软雅黑" panose="020B0503020204020204" pitchFamily="34" charset="-122"/>
            </a:endParaRPr>
          </a:p>
        </p:txBody>
      </p:sp>
      <p:pic>
        <p:nvPicPr>
          <p:cNvPr id="10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97" name="Freeform 21"/>
          <p:cNvSpPr>
            <a:spLocks noEditPoints="1"/>
          </p:cNvSpPr>
          <p:nvPr/>
        </p:nvSpPr>
        <p:spPr bwMode="auto">
          <a:xfrm>
            <a:off x="2514525" y="2395355"/>
            <a:ext cx="1314580" cy="1361190"/>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accent6"/>
          </a:solidFill>
          <a:ln>
            <a:noFill/>
          </a:ln>
          <a:effectLst>
            <a:innerShdw blurRad="63500" dist="50800" dir="13500000">
              <a:prstClr val="black">
                <a:alpha val="50000"/>
              </a:prstClr>
            </a:innerShdw>
          </a:effectLst>
        </p:spPr>
        <p:txBody>
          <a:bodyPr vert="horz" wrap="square" lIns="121890" tIns="60945" rIns="121890" bIns="60945" numCol="1" anchor="t" anchorCtr="0" compatLnSpc="1"/>
          <a:lstStyle/>
          <a:p>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2313797" y="4932670"/>
            <a:ext cx="1203638" cy="368935"/>
          </a:xfrm>
          <a:prstGeom prst="rect">
            <a:avLst/>
          </a:prstGeom>
          <a:noFill/>
        </p:spPr>
        <p:txBody>
          <a:bodyPr wrap="square" lIns="0" tIns="0" rIns="0" bIns="0" rtlCol="0">
            <a:spAutoFit/>
          </a:bodyPr>
          <a:lstStyle/>
          <a:p>
            <a:r>
              <a:rPr lang="en-US" altLang="zh-CN" sz="2400" dirty="0">
                <a:latin typeface="微软雅黑" panose="020B0503020204020204" pitchFamily="34" charset="-122"/>
                <a:ea typeface="微软雅黑" panose="020B0503020204020204" pitchFamily="34" charset="-122"/>
              </a:rPr>
              <a:t>PART 02</a:t>
            </a:r>
            <a:endParaRPr lang="zh-CN" altLang="en-US" sz="2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pic>
        <p:nvPicPr>
          <p:cNvPr id="11" name="图片 10" descr="校标"/>
          <p:cNvPicPr>
            <a:picLocks noChangeAspect="1"/>
          </p:cNvPicPr>
          <p:nvPr/>
        </p:nvPicPr>
        <p:blipFill>
          <a:blip r:embed="rId4"/>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97" grpId="0" animBg="1"/>
      <p:bldP spid="104" grpId="0"/>
      <p:bldP spid="1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827405"/>
            <a:ext cx="12265025" cy="7840980"/>
          </a:xfrm>
          <a:prstGeom prst="rect">
            <a:avLst/>
          </a:prstGeom>
        </p:spPr>
      </p:pic>
      <p:pic>
        <p:nvPicPr>
          <p:cNvPr id="5" name="图片 4" descr="校标"/>
          <p:cNvPicPr>
            <a:picLocks noChangeAspect="1"/>
          </p:cNvPicPr>
          <p:nvPr/>
        </p:nvPicPr>
        <p:blipFill>
          <a:blip r:embed="rId2"/>
          <a:stretch>
            <a:fillRect/>
          </a:stretch>
        </p:blipFill>
        <p:spPr>
          <a:xfrm>
            <a:off x="154305" y="-746760"/>
            <a:ext cx="981075" cy="981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6990" y="-579755"/>
            <a:ext cx="12203430" cy="74377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六边形 213"/>
          <p:cNvSpPr/>
          <p:nvPr/>
        </p:nvSpPr>
        <p:spPr>
          <a:xfrm>
            <a:off x="1028748" y="542499"/>
            <a:ext cx="3266578" cy="108709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5" name="组合 214"/>
          <p:cNvGrpSpPr/>
          <p:nvPr/>
        </p:nvGrpSpPr>
        <p:grpSpPr>
          <a:xfrm>
            <a:off x="539930" y="333450"/>
            <a:ext cx="1556037" cy="1556600"/>
            <a:chOff x="304800" y="673100"/>
            <a:chExt cx="4000500" cy="4000500"/>
          </a:xfrm>
          <a:effectLst>
            <a:outerShdw blurRad="444500" dist="254000" dir="6840000" algn="tr" rotWithShape="0">
              <a:prstClr val="black">
                <a:alpha val="5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17" name="椭圆 2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18" name="矩形 217"/>
          <p:cNvSpPr/>
          <p:nvPr/>
        </p:nvSpPr>
        <p:spPr>
          <a:xfrm>
            <a:off x="2249276" y="549474"/>
            <a:ext cx="1641805" cy="779881"/>
          </a:xfrm>
          <a:prstGeom prst="rect">
            <a:avLst/>
          </a:prstGeom>
        </p:spPr>
        <p:txBody>
          <a:bodyPr wrap="square" lIns="121917" tIns="60958" rIns="121917" bIns="60958">
            <a:spAutoFit/>
          </a:bodyPr>
          <a:lstStyle/>
          <a:p>
            <a:pPr defTabSz="1245870" fontAlgn="auto">
              <a:spcBef>
                <a:spcPts val="0"/>
              </a:spcBef>
              <a:spcAft>
                <a:spcPts val="0"/>
              </a:spcAft>
              <a:defRPr/>
            </a:pPr>
            <a:r>
              <a:rPr lang="zh-CN" altLang="en-US" sz="4300"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endParaRPr lang="zh-CN" altLang="en-US" sz="4300"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19" name="Rectangle 4"/>
          <p:cNvSpPr txBox="1">
            <a:spLocks noChangeArrowheads="1"/>
          </p:cNvSpPr>
          <p:nvPr/>
        </p:nvSpPr>
        <p:spPr bwMode="auto">
          <a:xfrm>
            <a:off x="2105260" y="1128629"/>
            <a:ext cx="1829706" cy="50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600" kern="0" dirty="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rPr>
              <a:t>CATALOG</a:t>
            </a:r>
            <a:endParaRPr lang="zh-CN" altLang="en-US" sz="1600" kern="0" dirty="0">
              <a:solidFill>
                <a:schemeClr val="tx1"/>
              </a:solidFill>
              <a:effectLst>
                <a:innerShdw blurRad="63500" dist="50800" dir="13500000">
                  <a:prstClr val="black">
                    <a:alpha val="50000"/>
                  </a:prstClr>
                </a:innerShdw>
              </a:effectLst>
              <a:latin typeface="Arial" panose="020B0604020202020204"/>
              <a:ea typeface="微软雅黑" panose="020B0503020204020204" pitchFamily="34" charset="-122"/>
            </a:endParaRPr>
          </a:p>
        </p:txBody>
      </p:sp>
      <p:grpSp>
        <p:nvGrpSpPr>
          <p:cNvPr id="220" name="组合 219"/>
          <p:cNvGrpSpPr/>
          <p:nvPr/>
        </p:nvGrpSpPr>
        <p:grpSpPr>
          <a:xfrm>
            <a:off x="765795" y="559400"/>
            <a:ext cx="1100988" cy="1101386"/>
            <a:chOff x="304800" y="673100"/>
            <a:chExt cx="4000500" cy="4000500"/>
          </a:xfrm>
          <a:effectLst>
            <a:outerShdw blurRad="444500" dist="254000" dir="684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2" name="椭圆 2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87" name="组合 86"/>
          <p:cNvGrpSpPr/>
          <p:nvPr>
            <p:custDataLst>
              <p:tags r:id="rId1"/>
            </p:custDataLst>
          </p:nvPr>
        </p:nvGrpSpPr>
        <p:grpSpPr>
          <a:xfrm>
            <a:off x="1788454" y="2362219"/>
            <a:ext cx="1602304" cy="1850640"/>
            <a:chOff x="789153" y="2729597"/>
            <a:chExt cx="1202093" cy="1388087"/>
          </a:xfrm>
        </p:grpSpPr>
        <p:grpSp>
          <p:nvGrpSpPr>
            <p:cNvPr id="88" name="组合 87"/>
            <p:cNvGrpSpPr/>
            <p:nvPr/>
          </p:nvGrpSpPr>
          <p:grpSpPr>
            <a:xfrm>
              <a:off x="789153" y="2729597"/>
              <a:ext cx="1202093" cy="1388087"/>
              <a:chOff x="3273692" y="1099961"/>
              <a:chExt cx="1202093" cy="1388087"/>
            </a:xfrm>
          </p:grpSpPr>
          <p:sp>
            <p:nvSpPr>
              <p:cNvPr id="90" name="Freeform 14"/>
              <p:cNvSpPr/>
              <p:nvPr>
                <p:custDataLst>
                  <p:tags r:id="rId2"/>
                </p:custDataLst>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1" name="Freeform 15"/>
              <p:cNvSpPr/>
              <p:nvPr>
                <p:custDataLst>
                  <p:tags r:id="rId3"/>
                </p:custDataLst>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Freeform 16"/>
              <p:cNvSpPr/>
              <p:nvPr>
                <p:custDataLst>
                  <p:tags r:id="rId4"/>
                </p:custDataLst>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610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custDataLst>
                <p:tags r:id="rId5"/>
              </p:custDataLst>
            </p:nvPr>
          </p:nvSpPr>
          <p:spPr>
            <a:xfrm>
              <a:off x="913109" y="2889012"/>
              <a:ext cx="418935" cy="277020"/>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custDataLst>
              <p:tags r:id="rId6"/>
            </p:custDataLst>
          </p:nvPr>
        </p:nvGrpSpPr>
        <p:grpSpPr>
          <a:xfrm>
            <a:off x="4164295" y="2362219"/>
            <a:ext cx="1602304" cy="1850640"/>
            <a:chOff x="789153" y="2729597"/>
            <a:chExt cx="1202093" cy="1388087"/>
          </a:xfrm>
        </p:grpSpPr>
        <p:grpSp>
          <p:nvGrpSpPr>
            <p:cNvPr id="95" name="组合 94"/>
            <p:cNvGrpSpPr/>
            <p:nvPr/>
          </p:nvGrpSpPr>
          <p:grpSpPr>
            <a:xfrm>
              <a:off x="789153" y="2729597"/>
              <a:ext cx="1202093" cy="1388087"/>
              <a:chOff x="3273692" y="1099961"/>
              <a:chExt cx="1202093" cy="1388087"/>
            </a:xfrm>
          </p:grpSpPr>
          <p:sp>
            <p:nvSpPr>
              <p:cNvPr id="97" name="Freeform 14"/>
              <p:cNvSpPr/>
              <p:nvPr>
                <p:custDataLst>
                  <p:tags r:id="rId7"/>
                </p:custDataLst>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Freeform 15"/>
              <p:cNvSpPr/>
              <p:nvPr>
                <p:custDataLst>
                  <p:tags r:id="rId8"/>
                </p:custDataLst>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Freeform 16"/>
              <p:cNvSpPr/>
              <p:nvPr>
                <p:custDataLst>
                  <p:tags r:id="rId9"/>
                </p:custDataLst>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69F1E"/>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6" name="TextBox 95"/>
            <p:cNvSpPr txBox="1"/>
            <p:nvPr>
              <p:custDataLst>
                <p:tags r:id="rId10"/>
              </p:custDataLst>
            </p:nvPr>
          </p:nvSpPr>
          <p:spPr>
            <a:xfrm>
              <a:off x="905132" y="2922828"/>
              <a:ext cx="363966" cy="277020"/>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0" name="组合 99"/>
          <p:cNvGrpSpPr/>
          <p:nvPr>
            <p:custDataLst>
              <p:tags r:id="rId11"/>
            </p:custDataLst>
          </p:nvPr>
        </p:nvGrpSpPr>
        <p:grpSpPr>
          <a:xfrm>
            <a:off x="6585279" y="2362219"/>
            <a:ext cx="1602304" cy="1850640"/>
            <a:chOff x="789153" y="2729597"/>
            <a:chExt cx="1202093" cy="1388087"/>
          </a:xfrm>
        </p:grpSpPr>
        <p:grpSp>
          <p:nvGrpSpPr>
            <p:cNvPr id="101" name="组合 100"/>
            <p:cNvGrpSpPr/>
            <p:nvPr/>
          </p:nvGrpSpPr>
          <p:grpSpPr>
            <a:xfrm>
              <a:off x="789153" y="2729597"/>
              <a:ext cx="1202093" cy="1388087"/>
              <a:chOff x="3273692" y="1099961"/>
              <a:chExt cx="1202093" cy="1388087"/>
            </a:xfrm>
          </p:grpSpPr>
          <p:sp>
            <p:nvSpPr>
              <p:cNvPr id="103" name="Freeform 14"/>
              <p:cNvSpPr/>
              <p:nvPr>
                <p:custDataLst>
                  <p:tags r:id="rId12"/>
                </p:custDataLst>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Freeform 15"/>
              <p:cNvSpPr/>
              <p:nvPr>
                <p:custDataLst>
                  <p:tags r:id="rId13"/>
                </p:custDataLst>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5" name="Freeform 16"/>
              <p:cNvSpPr/>
              <p:nvPr>
                <p:custDataLst>
                  <p:tags r:id="rId14"/>
                </p:custDataLst>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E6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2" name="TextBox 101"/>
            <p:cNvSpPr txBox="1"/>
            <p:nvPr>
              <p:custDataLst>
                <p:tags r:id="rId15"/>
              </p:custDataLst>
            </p:nvPr>
          </p:nvSpPr>
          <p:spPr>
            <a:xfrm>
              <a:off x="898499" y="2922828"/>
              <a:ext cx="367789" cy="277020"/>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custDataLst>
              <p:tags r:id="rId16"/>
            </p:custDataLst>
          </p:nvPr>
        </p:nvGrpSpPr>
        <p:grpSpPr>
          <a:xfrm>
            <a:off x="8962723" y="2362219"/>
            <a:ext cx="1602304" cy="1850640"/>
            <a:chOff x="789153" y="2729597"/>
            <a:chExt cx="1202093" cy="1388087"/>
          </a:xfrm>
        </p:grpSpPr>
        <p:grpSp>
          <p:nvGrpSpPr>
            <p:cNvPr id="107" name="组合 106"/>
            <p:cNvGrpSpPr/>
            <p:nvPr/>
          </p:nvGrpSpPr>
          <p:grpSpPr>
            <a:xfrm>
              <a:off x="789153" y="2729597"/>
              <a:ext cx="1202093" cy="1388087"/>
              <a:chOff x="3273692" y="1099961"/>
              <a:chExt cx="1202093" cy="1388087"/>
            </a:xfrm>
          </p:grpSpPr>
          <p:sp>
            <p:nvSpPr>
              <p:cNvPr id="109" name="Freeform 14"/>
              <p:cNvSpPr/>
              <p:nvPr>
                <p:custDataLst>
                  <p:tags r:id="rId17"/>
                </p:custDataLst>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Freeform 15"/>
              <p:cNvSpPr/>
              <p:nvPr>
                <p:custDataLst>
                  <p:tags r:id="rId18"/>
                </p:custDataLst>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1" name="Freeform 16"/>
              <p:cNvSpPr/>
              <p:nvPr>
                <p:custDataLst>
                  <p:tags r:id="rId19"/>
                </p:custDataLst>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99A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8" name="TextBox 107"/>
            <p:cNvSpPr txBox="1"/>
            <p:nvPr>
              <p:custDataLst>
                <p:tags r:id="rId20"/>
              </p:custDataLst>
            </p:nvPr>
          </p:nvSpPr>
          <p:spPr>
            <a:xfrm>
              <a:off x="938290" y="2889012"/>
              <a:ext cx="360220" cy="277020"/>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12" name="Freeform 21"/>
          <p:cNvSpPr>
            <a:spLocks noEditPoints="1"/>
          </p:cNvSpPr>
          <p:nvPr>
            <p:custDataLst>
              <p:tags r:id="rId21"/>
            </p:custDataLst>
          </p:nvPr>
        </p:nvSpPr>
        <p:spPr bwMode="auto">
          <a:xfrm>
            <a:off x="2261165" y="3022954"/>
            <a:ext cx="615868" cy="637704"/>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tx1"/>
          </a:solidFill>
          <a:ln>
            <a:noFill/>
          </a:ln>
        </p:spPr>
        <p:txBody>
          <a:bodyPr vert="horz" wrap="square" lIns="121890" tIns="60945" rIns="121890" bIns="60945"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nvGrpSpPr>
          <p:cNvPr id="113" name="组合 112"/>
          <p:cNvGrpSpPr/>
          <p:nvPr>
            <p:custDataLst>
              <p:tags r:id="rId22"/>
            </p:custDataLst>
          </p:nvPr>
        </p:nvGrpSpPr>
        <p:grpSpPr>
          <a:xfrm>
            <a:off x="4637005" y="2994764"/>
            <a:ext cx="600979" cy="649377"/>
            <a:chOff x="2782033" y="2877344"/>
            <a:chExt cx="571561" cy="617451"/>
          </a:xfrm>
          <a:solidFill>
            <a:srgbClr val="777777"/>
          </a:solidFill>
        </p:grpSpPr>
        <p:sp>
          <p:nvSpPr>
            <p:cNvPr id="114" name="Freeform 884"/>
            <p:cNvSpPr>
              <a:spLocks noEditPoints="1"/>
            </p:cNvSpPr>
            <p:nvPr>
              <p:custDataLst>
                <p:tags r:id="rId23"/>
              </p:custDataLst>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5" name="Freeform 40"/>
            <p:cNvSpPr>
              <a:spLocks noEditPoints="1"/>
            </p:cNvSpPr>
            <p:nvPr>
              <p:custDataLst>
                <p:tags r:id="rId24"/>
              </p:custDataLst>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6" name="组合 115"/>
          <p:cNvGrpSpPr/>
          <p:nvPr>
            <p:custDataLst>
              <p:tags r:id="rId25"/>
            </p:custDataLst>
          </p:nvPr>
        </p:nvGrpSpPr>
        <p:grpSpPr>
          <a:xfrm>
            <a:off x="7057989" y="3051105"/>
            <a:ext cx="625377" cy="625609"/>
            <a:chOff x="5699322" y="3963624"/>
            <a:chExt cx="132182" cy="132201"/>
          </a:xfrm>
          <a:solidFill>
            <a:schemeClr val="tx1"/>
          </a:solidFill>
        </p:grpSpPr>
        <p:sp>
          <p:nvSpPr>
            <p:cNvPr id="117" name="Freeform 412"/>
            <p:cNvSpPr>
              <a:spLocks noEditPoints="1"/>
            </p:cNvSpPr>
            <p:nvPr>
              <p:custDataLst>
                <p:tags r:id="rId26"/>
              </p:custDataLst>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8" name="Freeform 413"/>
            <p:cNvSpPr>
              <a:spLocks noEditPoints="1"/>
            </p:cNvSpPr>
            <p:nvPr>
              <p:custDataLst>
                <p:tags r:id="rId27"/>
              </p:custDataLst>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9" name="组合 118"/>
          <p:cNvGrpSpPr/>
          <p:nvPr>
            <p:custDataLst>
              <p:tags r:id="rId28"/>
            </p:custDataLst>
          </p:nvPr>
        </p:nvGrpSpPr>
        <p:grpSpPr>
          <a:xfrm>
            <a:off x="9499156" y="3027818"/>
            <a:ext cx="647261" cy="632839"/>
            <a:chOff x="5710238" y="3049588"/>
            <a:chExt cx="771526" cy="754062"/>
          </a:xfrm>
          <a:solidFill>
            <a:schemeClr val="tx1"/>
          </a:solidFill>
        </p:grpSpPr>
        <p:sp>
          <p:nvSpPr>
            <p:cNvPr id="120" name="Freeform 355"/>
            <p:cNvSpPr/>
            <p:nvPr>
              <p:custDataLst>
                <p:tags r:id="rId29"/>
              </p:custDataLst>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1" name="Freeform 356"/>
            <p:cNvSpPr/>
            <p:nvPr>
              <p:custDataLst>
                <p:tags r:id="rId30"/>
              </p:custDataLst>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2" name="Freeform 357"/>
            <p:cNvSpPr>
              <a:spLocks noEditPoints="1"/>
            </p:cNvSpPr>
            <p:nvPr>
              <p:custDataLst>
                <p:tags r:id="rId31"/>
              </p:custDataLst>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sp>
          <p:nvSpPr>
            <p:cNvPr id="123" name="Freeform 358"/>
            <p:cNvSpPr/>
            <p:nvPr>
              <p:custDataLst>
                <p:tags r:id="rId32"/>
              </p:custDataLst>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130" fontAlgn="auto">
                <a:spcBef>
                  <a:spcPts val="0"/>
                </a:spcBef>
                <a:spcAft>
                  <a:spcPts val="0"/>
                </a:spcAft>
              </a:pPr>
              <a:endParaRPr lang="zh-CN" altLang="en-US" sz="1900">
                <a:latin typeface="微软雅黑" panose="020B0503020204020204" pitchFamily="34" charset="-122"/>
                <a:ea typeface="微软雅黑" panose="020B0503020204020204" pitchFamily="34" charset="-122"/>
              </a:endParaRPr>
            </a:p>
          </p:txBody>
        </p:sp>
      </p:grpSp>
      <p:sp>
        <p:nvSpPr>
          <p:cNvPr id="124" name="Rectangle 4"/>
          <p:cNvSpPr txBox="1">
            <a:spLocks noChangeArrowheads="1"/>
          </p:cNvSpPr>
          <p:nvPr>
            <p:custDataLst>
              <p:tags r:id="rId33"/>
            </p:custDataLst>
          </p:nvPr>
        </p:nvSpPr>
        <p:spPr bwMode="auto">
          <a:xfrm>
            <a:off x="1719863" y="4582439"/>
            <a:ext cx="182938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chemeClr val="accent6"/>
                </a:solidFill>
                <a:latin typeface="Arial" panose="020B0604020202020204"/>
                <a:ea typeface="微软雅黑" panose="020B0503020204020204" pitchFamily="34" charset="-122"/>
              </a:rPr>
              <a:t>学生会队伍建设及</a:t>
            </a:r>
            <a:r>
              <a:rPr lang="zh-CN" altLang="en-US" sz="2800" kern="0" dirty="0">
                <a:solidFill>
                  <a:schemeClr val="accent6"/>
                </a:solidFill>
                <a:latin typeface="Arial" panose="020B0604020202020204"/>
                <a:ea typeface="微软雅黑" panose="020B0503020204020204" pitchFamily="34" charset="-122"/>
              </a:rPr>
              <a:t>管理规定</a:t>
            </a:r>
            <a:endParaRPr lang="zh-CN" altLang="en-US" sz="2800" kern="0" dirty="0">
              <a:solidFill>
                <a:schemeClr val="accent6"/>
              </a:solidFill>
              <a:latin typeface="Arial" panose="020B0604020202020204"/>
              <a:ea typeface="微软雅黑" panose="020B0503020204020204" pitchFamily="34" charset="-122"/>
            </a:endParaRPr>
          </a:p>
        </p:txBody>
      </p:sp>
      <p:sp>
        <p:nvSpPr>
          <p:cNvPr id="125" name="Rectangle 4"/>
          <p:cNvSpPr txBox="1">
            <a:spLocks noChangeArrowheads="1"/>
          </p:cNvSpPr>
          <p:nvPr>
            <p:custDataLst>
              <p:tags r:id="rId34"/>
            </p:custDataLst>
          </p:nvPr>
        </p:nvSpPr>
        <p:spPr bwMode="auto">
          <a:xfrm>
            <a:off x="3818890" y="4400550"/>
            <a:ext cx="26130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F69F1E"/>
                </a:solidFill>
                <a:latin typeface="Arial" panose="020B0604020202020204"/>
                <a:ea typeface="微软雅黑" panose="020B0503020204020204" pitchFamily="34" charset="-122"/>
              </a:rPr>
              <a:t>学生会值日人员</a:t>
            </a:r>
            <a:r>
              <a:rPr lang="zh-CN" altLang="en-US" sz="2800" kern="0" dirty="0">
                <a:solidFill>
                  <a:srgbClr val="F69F1E"/>
                </a:solidFill>
                <a:latin typeface="Arial" panose="020B0604020202020204"/>
                <a:ea typeface="微软雅黑" panose="020B0503020204020204" pitchFamily="34" charset="-122"/>
              </a:rPr>
              <a:t>安排</a:t>
            </a:r>
            <a:endParaRPr lang="zh-CN" altLang="en-US" sz="2800" kern="0" dirty="0">
              <a:solidFill>
                <a:srgbClr val="F69F1E"/>
              </a:solidFill>
              <a:latin typeface="Arial" panose="020B0604020202020204"/>
              <a:ea typeface="微软雅黑" panose="020B0503020204020204" pitchFamily="34" charset="-122"/>
            </a:endParaRPr>
          </a:p>
        </p:txBody>
      </p:sp>
      <p:sp>
        <p:nvSpPr>
          <p:cNvPr id="126" name="Rectangle 4"/>
          <p:cNvSpPr txBox="1">
            <a:spLocks noChangeArrowheads="1"/>
          </p:cNvSpPr>
          <p:nvPr>
            <p:custDataLst>
              <p:tags r:id="rId35"/>
            </p:custDataLst>
          </p:nvPr>
        </p:nvSpPr>
        <p:spPr bwMode="auto">
          <a:xfrm>
            <a:off x="6496685" y="4400550"/>
            <a:ext cx="238696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r>
              <a:rPr lang="zh-CN" altLang="en-US" sz="2800" kern="0" dirty="0">
                <a:solidFill>
                  <a:srgbClr val="EA5E66"/>
                </a:solidFill>
                <a:latin typeface="Arial" panose="020B0604020202020204"/>
                <a:ea typeface="微软雅黑" panose="020B0503020204020204" pitchFamily="34" charset="-122"/>
                <a:sym typeface="+mn-ea"/>
              </a:rPr>
              <a:t>重点工作内容</a:t>
            </a:r>
            <a:endParaRPr lang="zh-CN" altLang="en-US" sz="2800" kern="0" dirty="0">
              <a:solidFill>
                <a:srgbClr val="EA5E66"/>
              </a:solidFill>
              <a:latin typeface="Arial" panose="020B0604020202020204"/>
              <a:ea typeface="微软雅黑" panose="020B0503020204020204" pitchFamily="34" charset="-122"/>
              <a:sym typeface="+mn-ea"/>
            </a:endParaRPr>
          </a:p>
        </p:txBody>
      </p:sp>
      <p:sp>
        <p:nvSpPr>
          <p:cNvPr id="127" name="Rectangle 4"/>
          <p:cNvSpPr txBox="1">
            <a:spLocks noChangeArrowheads="1"/>
          </p:cNvSpPr>
          <p:nvPr>
            <p:custDataLst>
              <p:tags r:id="rId36"/>
            </p:custDataLst>
          </p:nvPr>
        </p:nvSpPr>
        <p:spPr bwMode="auto">
          <a:xfrm>
            <a:off x="9047480" y="4222115"/>
            <a:ext cx="23590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1219200" fontAlgn="auto">
              <a:spcBef>
                <a:spcPts val="0"/>
              </a:spcBef>
              <a:spcAft>
                <a:spcPts val="0"/>
              </a:spcAft>
              <a:defRPr/>
            </a:pPr>
            <a:endParaRPr lang="zh-CN" altLang="en-US" sz="2800" kern="0" dirty="0">
              <a:solidFill>
                <a:srgbClr val="0099A9"/>
              </a:solidFill>
              <a:latin typeface="Arial" panose="020B0604020202020204"/>
              <a:ea typeface="微软雅黑" panose="020B0503020204020204" pitchFamily="34" charset="-122"/>
            </a:endParaRPr>
          </a:p>
          <a:p>
            <a:pPr defTabSz="1219200" fontAlgn="auto">
              <a:spcBef>
                <a:spcPts val="0"/>
              </a:spcBef>
              <a:spcAft>
                <a:spcPts val="0"/>
              </a:spcAft>
              <a:defRPr/>
            </a:pPr>
            <a:r>
              <a:rPr lang="zh-CN" altLang="en-US" sz="2800" kern="0" dirty="0">
                <a:solidFill>
                  <a:srgbClr val="0099A9"/>
                </a:solidFill>
                <a:latin typeface="Arial" panose="020B0604020202020204"/>
                <a:ea typeface="微软雅黑" panose="020B0503020204020204" pitchFamily="34" charset="-122"/>
              </a:rPr>
              <a:t>考核</a:t>
            </a:r>
            <a:r>
              <a:rPr lang="zh-CN" altLang="en-US" sz="2800" kern="0" dirty="0">
                <a:solidFill>
                  <a:srgbClr val="0099A9"/>
                </a:solidFill>
                <a:latin typeface="Arial" panose="020B0604020202020204"/>
                <a:ea typeface="微软雅黑" panose="020B0503020204020204" pitchFamily="34" charset="-122"/>
              </a:rPr>
              <a:t>评优细则</a:t>
            </a:r>
            <a:endParaRPr lang="zh-CN" altLang="en-US" sz="2800" kern="0" dirty="0">
              <a:solidFill>
                <a:srgbClr val="0099A9"/>
              </a:solidFill>
              <a:latin typeface="Arial" panose="020B0604020202020204"/>
              <a:ea typeface="微软雅黑" panose="020B0503020204020204" pitchFamily="34" charset="-122"/>
            </a:endParaRPr>
          </a:p>
        </p:txBody>
      </p:sp>
      <p:grpSp>
        <p:nvGrpSpPr>
          <p:cNvPr id="132" name="组合 131"/>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4" name="椭圆 1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9" name="组合 13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24" name="椭圆 2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25" name="组合 22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226" name="同心圆 2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27" name="椭圆 2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28" name="组合 22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0" name="椭圆 2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1" name="组合 23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32" name="同心圆 2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3" name="椭圆 2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4" name="组合 23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35" name="同心圆 2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6" name="椭圆 2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7" name="组合 23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38" name="同心圆 2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39" name="椭圆 2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40" name="组合 23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41" name="同心圆 2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2" name="椭圆 2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3" name="组合 24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44" name="同心圆 2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45" name="椭圆 2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46" name="组合 24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47" name="同心圆 2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8" name="椭圆 2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9" name="组合 24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50" name="同心圆 2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1" name="椭圆 2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52" name="组合 25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53" name="同心圆 2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4" name="椭圆 2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255" name="TextBox 25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pic>
        <p:nvPicPr>
          <p:cNvPr id="11" name="图片 10" descr="校标"/>
          <p:cNvPicPr>
            <a:picLocks noChangeAspect="1"/>
          </p:cNvPicPr>
          <p:nvPr/>
        </p:nvPicPr>
        <p:blipFill>
          <a:blip r:embed="rId37"/>
          <a:stretch>
            <a:fillRect/>
          </a:stretch>
        </p:blipFill>
        <p:spPr>
          <a:xfrm>
            <a:off x="-15240" y="-628650"/>
            <a:ext cx="918210" cy="918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p:checker/>
      </p:transition>
    </mc:Choice>
    <mc:Fallback>
      <p:transition spd="slow" advClick="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14:bounceEnd="55000">
                                          <p:cBhvr additive="base">
                                            <p:cTn id="7" dur="2000" fill="hold"/>
                                            <p:tgtEl>
                                              <p:spTgt spid="215"/>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14:presetBounceEnd="55000">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14:bounceEnd="55000">
                                          <p:cBhvr additive="base">
                                            <p:cTn id="11" dur="2000" fill="hold"/>
                                            <p:tgtEl>
                                              <p:spTgt spid="220"/>
                                            </p:tgtEl>
                                            <p:attrNameLst>
                                              <p:attrName>ppt_x</p:attrName>
                                            </p:attrNameLst>
                                          </p:cBhvr>
                                          <p:tavLst>
                                            <p:tav tm="0">
                                              <p:val>
                                                <p:strVal val="#ppt_x"/>
                                              </p:val>
                                            </p:tav>
                                            <p:tav tm="100000">
                                              <p:val>
                                                <p:strVal val="#ppt_x"/>
                                              </p:val>
                                            </p:tav>
                                          </p:tavLst>
                                        </p:anim>
                                        <p:anim calcmode="lin" valueType="num" p14:bounceEnd="55000">
                                          <p:cBhvr additive="base">
                                            <p:cTn id="12" dur="2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500" autoRev="1" fill="hold">
                                              <p:stCondLst>
                                                <p:cond delay="0"/>
                                              </p:stCondLst>
                                            </p:cTn>
                                            <p:tgtEl>
                                              <p:spTgt spid="218"/>
                                            </p:tgtEl>
                                            <p:attrNameLst>
                                              <p:attrName>ppt_w</p:attrName>
                                            </p:attrNameLst>
                                          </p:cBhvr>
                                        </p:anim>
                                        <p:anim by="(#ppt_w*0.50)" calcmode="lin" valueType="num">
                                          <p:cBhvr>
                                            <p:cTn id="21" dur="500" decel="50000" autoRev="1" fill="hold">
                                              <p:stCondLst>
                                                <p:cond delay="0"/>
                                              </p:stCondLst>
                                            </p:cTn>
                                            <p:tgtEl>
                                              <p:spTgt spid="218"/>
                                            </p:tgtEl>
                                            <p:attrNameLst>
                                              <p:attrName>ppt_x</p:attrName>
                                            </p:attrNameLst>
                                          </p:cBhvr>
                                        </p:anim>
                                        <p:anim from="(-#ppt_h/2)" to="(#ppt_y)" calcmode="lin" valueType="num">
                                          <p:cBhvr>
                                            <p:cTn id="22" dur="1000" fill="hold">
                                              <p:stCondLst>
                                                <p:cond delay="0"/>
                                              </p:stCondLst>
                                            </p:cTn>
                                            <p:tgtEl>
                                              <p:spTgt spid="218"/>
                                            </p:tgtEl>
                                            <p:attrNameLst>
                                              <p:attrName>ppt_y</p:attrName>
                                            </p:attrNameLst>
                                          </p:cBhvr>
                                        </p:anim>
                                        <p:animRot by="21600000">
                                          <p:cBhvr>
                                            <p:cTn id="23" dur="10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2200"/>
                                </p:stCondLst>
                                <p:childTnLst>
                                  <p:par>
                                    <p:cTn id="28" presetID="31"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1000" fill="hold"/>
                                            <p:tgtEl>
                                              <p:spTgt spid="87"/>
                                            </p:tgtEl>
                                            <p:attrNameLst>
                                              <p:attrName>ppt_w</p:attrName>
                                            </p:attrNameLst>
                                          </p:cBhvr>
                                          <p:tavLst>
                                            <p:tav tm="0">
                                              <p:val>
                                                <p:fltVal val="0"/>
                                              </p:val>
                                            </p:tav>
                                            <p:tav tm="100000">
                                              <p:val>
                                                <p:strVal val="#ppt_w"/>
                                              </p:val>
                                            </p:tav>
                                          </p:tavLst>
                                        </p:anim>
                                        <p:anim calcmode="lin" valueType="num">
                                          <p:cBhvr>
                                            <p:cTn id="31" dur="1000" fill="hold"/>
                                            <p:tgtEl>
                                              <p:spTgt spid="87"/>
                                            </p:tgtEl>
                                            <p:attrNameLst>
                                              <p:attrName>ppt_h</p:attrName>
                                            </p:attrNameLst>
                                          </p:cBhvr>
                                          <p:tavLst>
                                            <p:tav tm="0">
                                              <p:val>
                                                <p:fltVal val="0"/>
                                              </p:val>
                                            </p:tav>
                                            <p:tav tm="100000">
                                              <p:val>
                                                <p:strVal val="#ppt_h"/>
                                              </p:val>
                                            </p:tav>
                                          </p:tavLst>
                                        </p:anim>
                                        <p:anim calcmode="lin" valueType="num">
                                          <p:cBhvr>
                                            <p:cTn id="32" dur="1000" fill="hold"/>
                                            <p:tgtEl>
                                              <p:spTgt spid="87"/>
                                            </p:tgtEl>
                                            <p:attrNameLst>
                                              <p:attrName>style.rotation</p:attrName>
                                            </p:attrNameLst>
                                          </p:cBhvr>
                                          <p:tavLst>
                                            <p:tav tm="0">
                                              <p:val>
                                                <p:fltVal val="90"/>
                                              </p:val>
                                            </p:tav>
                                            <p:tav tm="100000">
                                              <p:val>
                                                <p:fltVal val="0"/>
                                              </p:val>
                                            </p:tav>
                                          </p:tavLst>
                                        </p:anim>
                                        <p:animEffect transition="in" filter="fade">
                                          <p:cBhvr>
                                            <p:cTn id="33" dur="1000"/>
                                            <p:tgtEl>
                                              <p:spTgt spid="87"/>
                                            </p:tgtEl>
                                          </p:cBhvr>
                                        </p:animEffect>
                                      </p:childTnLst>
                                    </p:cTn>
                                  </p:par>
                                </p:childTnLst>
                              </p:cTn>
                            </p:par>
                            <p:par>
                              <p:cTn id="34" fill="hold">
                                <p:stCondLst>
                                  <p:cond delay="3200"/>
                                </p:stCondLst>
                                <p:childTnLst>
                                  <p:par>
                                    <p:cTn id="35" presetID="10"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wipe(left)">
                                          <p:cBhvr>
                                            <p:cTn id="40" dur="700"/>
                                            <p:tgtEl>
                                              <p:spTgt spid="124"/>
                                            </p:tgtEl>
                                          </p:cBhvr>
                                        </p:animEffect>
                                      </p:childTnLst>
                                    </p:cTn>
                                  </p:par>
                                  <p:par>
                                    <p:cTn id="41" presetID="31" presetClass="entr" presetSubtype="0" fill="hold" nodeType="withEffect">
                                      <p:stCondLst>
                                        <p:cond delay="300"/>
                                      </p:stCondLst>
                                      <p:childTnLst>
                                        <p:set>
                                          <p:cBhvr>
                                            <p:cTn id="42" dur="1" fill="hold">
                                              <p:stCondLst>
                                                <p:cond delay="0"/>
                                              </p:stCondLst>
                                            </p:cTn>
                                            <p:tgtEl>
                                              <p:spTgt spid="93"/>
                                            </p:tgtEl>
                                            <p:attrNameLst>
                                              <p:attrName>style.visibility</p:attrName>
                                            </p:attrNameLst>
                                          </p:cBhvr>
                                          <p:to>
                                            <p:strVal val="visible"/>
                                          </p:to>
                                        </p:set>
                                        <p:anim calcmode="lin" valueType="num">
                                          <p:cBhvr>
                                            <p:cTn id="43" dur="1000" fill="hold"/>
                                            <p:tgtEl>
                                              <p:spTgt spid="93"/>
                                            </p:tgtEl>
                                            <p:attrNameLst>
                                              <p:attrName>ppt_w</p:attrName>
                                            </p:attrNameLst>
                                          </p:cBhvr>
                                          <p:tavLst>
                                            <p:tav tm="0">
                                              <p:val>
                                                <p:fltVal val="0"/>
                                              </p:val>
                                            </p:tav>
                                            <p:tav tm="100000">
                                              <p:val>
                                                <p:strVal val="#ppt_w"/>
                                              </p:val>
                                            </p:tav>
                                          </p:tavLst>
                                        </p:anim>
                                        <p:anim calcmode="lin" valueType="num">
                                          <p:cBhvr>
                                            <p:cTn id="44" dur="1000" fill="hold"/>
                                            <p:tgtEl>
                                              <p:spTgt spid="93"/>
                                            </p:tgtEl>
                                            <p:attrNameLst>
                                              <p:attrName>ppt_h</p:attrName>
                                            </p:attrNameLst>
                                          </p:cBhvr>
                                          <p:tavLst>
                                            <p:tav tm="0">
                                              <p:val>
                                                <p:fltVal val="0"/>
                                              </p:val>
                                            </p:tav>
                                            <p:tav tm="100000">
                                              <p:val>
                                                <p:strVal val="#ppt_h"/>
                                              </p:val>
                                            </p:tav>
                                          </p:tavLst>
                                        </p:anim>
                                        <p:anim calcmode="lin" valueType="num">
                                          <p:cBhvr>
                                            <p:cTn id="45" dur="1000" fill="hold"/>
                                            <p:tgtEl>
                                              <p:spTgt spid="93"/>
                                            </p:tgtEl>
                                            <p:attrNameLst>
                                              <p:attrName>style.rotation</p:attrName>
                                            </p:attrNameLst>
                                          </p:cBhvr>
                                          <p:tavLst>
                                            <p:tav tm="0">
                                              <p:val>
                                                <p:fltVal val="90"/>
                                              </p:val>
                                            </p:tav>
                                            <p:tav tm="100000">
                                              <p:val>
                                                <p:fltVal val="0"/>
                                              </p:val>
                                            </p:tav>
                                          </p:tavLst>
                                        </p:anim>
                                        <p:animEffect transition="in" filter="fade">
                                          <p:cBhvr>
                                            <p:cTn id="46" dur="1000"/>
                                            <p:tgtEl>
                                              <p:spTgt spid="93"/>
                                            </p:tgtEl>
                                          </p:cBhvr>
                                        </p:animEffect>
                                      </p:childTnLst>
                                    </p:cTn>
                                  </p:par>
                                </p:childTnLst>
                              </p:cTn>
                            </p:par>
                            <p:par>
                              <p:cTn id="47" fill="hold">
                                <p:stCondLst>
                                  <p:cond delay="3700"/>
                                </p:stCondLst>
                                <p:childTnLst>
                                  <p:par>
                                    <p:cTn id="48" presetID="10" presetClass="entr" presetSubtype="0" fill="hold"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fade">
                                          <p:cBhvr>
                                            <p:cTn id="50" dur="500"/>
                                            <p:tgtEl>
                                              <p:spTgt spid="1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left)">
                                          <p:cBhvr>
                                            <p:cTn id="53" dur="700"/>
                                            <p:tgtEl>
                                              <p:spTgt spid="125"/>
                                            </p:tgtEl>
                                          </p:cBhvr>
                                        </p:animEffect>
                                      </p:childTnLst>
                                    </p:cTn>
                                  </p:par>
                                  <p:par>
                                    <p:cTn id="54" presetID="31" presetClass="entr" presetSubtype="0" fill="hold" nodeType="withEffect">
                                      <p:stCondLst>
                                        <p:cond delay="50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1000" fill="hold"/>
                                            <p:tgtEl>
                                              <p:spTgt spid="100"/>
                                            </p:tgtEl>
                                            <p:attrNameLst>
                                              <p:attrName>ppt_w</p:attrName>
                                            </p:attrNameLst>
                                          </p:cBhvr>
                                          <p:tavLst>
                                            <p:tav tm="0">
                                              <p:val>
                                                <p:fltVal val="0"/>
                                              </p:val>
                                            </p:tav>
                                            <p:tav tm="100000">
                                              <p:val>
                                                <p:strVal val="#ppt_w"/>
                                              </p:val>
                                            </p:tav>
                                          </p:tavLst>
                                        </p:anim>
                                        <p:anim calcmode="lin" valueType="num">
                                          <p:cBhvr>
                                            <p:cTn id="57" dur="1000" fill="hold"/>
                                            <p:tgtEl>
                                              <p:spTgt spid="100"/>
                                            </p:tgtEl>
                                            <p:attrNameLst>
                                              <p:attrName>ppt_h</p:attrName>
                                            </p:attrNameLst>
                                          </p:cBhvr>
                                          <p:tavLst>
                                            <p:tav tm="0">
                                              <p:val>
                                                <p:fltVal val="0"/>
                                              </p:val>
                                            </p:tav>
                                            <p:tav tm="100000">
                                              <p:val>
                                                <p:strVal val="#ppt_h"/>
                                              </p:val>
                                            </p:tav>
                                          </p:tavLst>
                                        </p:anim>
                                        <p:anim calcmode="lin" valueType="num">
                                          <p:cBhvr>
                                            <p:cTn id="58" dur="1000" fill="hold"/>
                                            <p:tgtEl>
                                              <p:spTgt spid="100"/>
                                            </p:tgtEl>
                                            <p:attrNameLst>
                                              <p:attrName>style.rotation</p:attrName>
                                            </p:attrNameLst>
                                          </p:cBhvr>
                                          <p:tavLst>
                                            <p:tav tm="0">
                                              <p:val>
                                                <p:fltVal val="90"/>
                                              </p:val>
                                            </p:tav>
                                            <p:tav tm="100000">
                                              <p:val>
                                                <p:fltVal val="0"/>
                                              </p:val>
                                            </p:tav>
                                          </p:tavLst>
                                        </p:anim>
                                        <p:animEffect transition="in" filter="fade">
                                          <p:cBhvr>
                                            <p:cTn id="59" dur="1000"/>
                                            <p:tgtEl>
                                              <p:spTgt spid="100"/>
                                            </p:tgtEl>
                                          </p:cBhvr>
                                        </p:animEffect>
                                      </p:childTnLst>
                                    </p:cTn>
                                  </p:par>
                                </p:childTnLst>
                              </p:cTn>
                            </p:par>
                            <p:par>
                              <p:cTn id="60" fill="hold">
                                <p:stCondLst>
                                  <p:cond delay="4200"/>
                                </p:stCondLst>
                                <p:childTnLst>
                                  <p:par>
                                    <p:cTn id="61" presetID="10" presetClass="entr" presetSubtype="0"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500"/>
                                            <p:tgtEl>
                                              <p:spTgt spid="11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left)">
                                          <p:cBhvr>
                                            <p:cTn id="66" dur="700"/>
                                            <p:tgtEl>
                                              <p:spTgt spid="126"/>
                                            </p:tgtEl>
                                          </p:cBhvr>
                                        </p:animEffect>
                                      </p:childTnLst>
                                    </p:cTn>
                                  </p:par>
                                  <p:par>
                                    <p:cTn id="67" presetID="31" presetClass="entr" presetSubtype="0" fill="hold" nodeType="with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1000" fill="hold"/>
                                            <p:tgtEl>
                                              <p:spTgt spid="106"/>
                                            </p:tgtEl>
                                            <p:attrNameLst>
                                              <p:attrName>ppt_w</p:attrName>
                                            </p:attrNameLst>
                                          </p:cBhvr>
                                          <p:tavLst>
                                            <p:tav tm="0">
                                              <p:val>
                                                <p:fltVal val="0"/>
                                              </p:val>
                                            </p:tav>
                                            <p:tav tm="100000">
                                              <p:val>
                                                <p:strVal val="#ppt_w"/>
                                              </p:val>
                                            </p:tav>
                                          </p:tavLst>
                                        </p:anim>
                                        <p:anim calcmode="lin" valueType="num">
                                          <p:cBhvr>
                                            <p:cTn id="70" dur="1000" fill="hold"/>
                                            <p:tgtEl>
                                              <p:spTgt spid="106"/>
                                            </p:tgtEl>
                                            <p:attrNameLst>
                                              <p:attrName>ppt_h</p:attrName>
                                            </p:attrNameLst>
                                          </p:cBhvr>
                                          <p:tavLst>
                                            <p:tav tm="0">
                                              <p:val>
                                                <p:fltVal val="0"/>
                                              </p:val>
                                            </p:tav>
                                            <p:tav tm="100000">
                                              <p:val>
                                                <p:strVal val="#ppt_h"/>
                                              </p:val>
                                            </p:tav>
                                          </p:tavLst>
                                        </p:anim>
                                        <p:anim calcmode="lin" valueType="num">
                                          <p:cBhvr>
                                            <p:cTn id="71" dur="1000" fill="hold"/>
                                            <p:tgtEl>
                                              <p:spTgt spid="106"/>
                                            </p:tgtEl>
                                            <p:attrNameLst>
                                              <p:attrName>style.rotation</p:attrName>
                                            </p:attrNameLst>
                                          </p:cBhvr>
                                          <p:tavLst>
                                            <p:tav tm="0">
                                              <p:val>
                                                <p:fltVal val="90"/>
                                              </p:val>
                                            </p:tav>
                                            <p:tav tm="100000">
                                              <p:val>
                                                <p:fltVal val="0"/>
                                              </p:val>
                                            </p:tav>
                                          </p:tavLst>
                                        </p:anim>
                                        <p:animEffect transition="in" filter="fade">
                                          <p:cBhvr>
                                            <p:cTn id="72" dur="1000"/>
                                            <p:tgtEl>
                                              <p:spTgt spid="106"/>
                                            </p:tgtEl>
                                          </p:cBhvr>
                                        </p:animEffect>
                                      </p:childTnLst>
                                    </p:cTn>
                                  </p:par>
                                </p:childTnLst>
                              </p:cTn>
                            </p:par>
                            <p:par>
                              <p:cTn id="73" fill="hold">
                                <p:stCondLst>
                                  <p:cond delay="4700"/>
                                </p:stCondLst>
                                <p:childTnLst>
                                  <p:par>
                                    <p:cTn id="74" presetID="10"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fade">
                                          <p:cBhvr>
                                            <p:cTn id="76" dur="500"/>
                                            <p:tgtEl>
                                              <p:spTgt spid="11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wipe(left)">
                                          <p:cBhvr>
                                            <p:cTn id="79" dur="700"/>
                                            <p:tgtEl>
                                              <p:spTgt spid="127"/>
                                            </p:tgtEl>
                                          </p:cBhvr>
                                        </p:animEffect>
                                      </p:childTnLst>
                                    </p:cTn>
                                  </p:par>
                                </p:childTnLst>
                              </p:cTn>
                            </p:par>
                            <p:par>
                              <p:cTn id="80" fill="hold">
                                <p:stCondLst>
                                  <p:cond delay="5200"/>
                                </p:stCondLst>
                                <p:childTnLst>
                                  <p:par>
                                    <p:cTn id="81" presetID="23" presetClass="entr" presetSubtype="528" fill="hold" nodeType="afterEffect">
                                      <p:stCondLst>
                                        <p:cond delay="0"/>
                                      </p:stCondLst>
                                      <p:childTnLst>
                                        <p:set>
                                          <p:cBhvr>
                                            <p:cTn id="82" dur="1" fill="hold">
                                              <p:stCondLst>
                                                <p:cond delay="0"/>
                                              </p:stCondLst>
                                            </p:cTn>
                                            <p:tgtEl>
                                              <p:spTgt spid="132"/>
                                            </p:tgtEl>
                                            <p:attrNameLst>
                                              <p:attrName>style.visibility</p:attrName>
                                            </p:attrNameLst>
                                          </p:cBhvr>
                                          <p:to>
                                            <p:strVal val="visible"/>
                                          </p:to>
                                        </p:set>
                                        <p:anim calcmode="lin" valueType="num">
                                          <p:cBhvr>
                                            <p:cTn id="83" dur="500" fill="hold"/>
                                            <p:tgtEl>
                                              <p:spTgt spid="132"/>
                                            </p:tgtEl>
                                            <p:attrNameLst>
                                              <p:attrName>ppt_w</p:attrName>
                                            </p:attrNameLst>
                                          </p:cBhvr>
                                          <p:tavLst>
                                            <p:tav tm="0">
                                              <p:val>
                                                <p:fltVal val="0"/>
                                              </p:val>
                                            </p:tav>
                                            <p:tav tm="100000">
                                              <p:val>
                                                <p:strVal val="#ppt_w"/>
                                              </p:val>
                                            </p:tav>
                                          </p:tavLst>
                                        </p:anim>
                                        <p:anim calcmode="lin" valueType="num">
                                          <p:cBhvr>
                                            <p:cTn id="84" dur="500" fill="hold"/>
                                            <p:tgtEl>
                                              <p:spTgt spid="132"/>
                                            </p:tgtEl>
                                            <p:attrNameLst>
                                              <p:attrName>ppt_h</p:attrName>
                                            </p:attrNameLst>
                                          </p:cBhvr>
                                          <p:tavLst>
                                            <p:tav tm="0">
                                              <p:val>
                                                <p:fltVal val="0"/>
                                              </p:val>
                                            </p:tav>
                                            <p:tav tm="100000">
                                              <p:val>
                                                <p:strVal val="#ppt_h"/>
                                              </p:val>
                                            </p:tav>
                                          </p:tavLst>
                                        </p:anim>
                                        <p:anim calcmode="lin" valueType="num">
                                          <p:cBhvr>
                                            <p:cTn id="85" dur="500" fill="hold"/>
                                            <p:tgtEl>
                                              <p:spTgt spid="132"/>
                                            </p:tgtEl>
                                            <p:attrNameLst>
                                              <p:attrName>ppt_x</p:attrName>
                                            </p:attrNameLst>
                                          </p:cBhvr>
                                          <p:tavLst>
                                            <p:tav tm="0">
                                              <p:val>
                                                <p:fltVal val="0.5"/>
                                              </p:val>
                                            </p:tav>
                                            <p:tav tm="100000">
                                              <p:val>
                                                <p:strVal val="#ppt_x"/>
                                              </p:val>
                                            </p:tav>
                                          </p:tavLst>
                                        </p:anim>
                                        <p:anim calcmode="lin" valueType="num">
                                          <p:cBhvr>
                                            <p:cTn id="86" dur="500" fill="hold"/>
                                            <p:tgtEl>
                                              <p:spTgt spid="132"/>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139"/>
                                            </p:tgtEl>
                                            <p:attrNameLst>
                                              <p:attrName>style.visibility</p:attrName>
                                            </p:attrNameLst>
                                          </p:cBhvr>
                                          <p:to>
                                            <p:strVal val="visible"/>
                                          </p:to>
                                        </p:set>
                                        <p:anim calcmode="lin" valueType="num">
                                          <p:cBhvr>
                                            <p:cTn id="89" dur="500" fill="hold"/>
                                            <p:tgtEl>
                                              <p:spTgt spid="139"/>
                                            </p:tgtEl>
                                            <p:attrNameLst>
                                              <p:attrName>ppt_w</p:attrName>
                                            </p:attrNameLst>
                                          </p:cBhvr>
                                          <p:tavLst>
                                            <p:tav tm="0">
                                              <p:val>
                                                <p:fltVal val="0"/>
                                              </p:val>
                                            </p:tav>
                                            <p:tav tm="100000">
                                              <p:val>
                                                <p:strVal val="#ppt_w"/>
                                              </p:val>
                                            </p:tav>
                                          </p:tavLst>
                                        </p:anim>
                                        <p:anim calcmode="lin" valueType="num">
                                          <p:cBhvr>
                                            <p:cTn id="90" dur="500" fill="hold"/>
                                            <p:tgtEl>
                                              <p:spTgt spid="139"/>
                                            </p:tgtEl>
                                            <p:attrNameLst>
                                              <p:attrName>ppt_h</p:attrName>
                                            </p:attrNameLst>
                                          </p:cBhvr>
                                          <p:tavLst>
                                            <p:tav tm="0">
                                              <p:val>
                                                <p:fltVal val="0"/>
                                              </p:val>
                                            </p:tav>
                                            <p:tav tm="100000">
                                              <p:val>
                                                <p:strVal val="#ppt_h"/>
                                              </p:val>
                                            </p:tav>
                                          </p:tavLst>
                                        </p:anim>
                                        <p:anim calcmode="lin" valueType="num">
                                          <p:cBhvr>
                                            <p:cTn id="91" dur="500" fill="hold"/>
                                            <p:tgtEl>
                                              <p:spTgt spid="139"/>
                                            </p:tgtEl>
                                            <p:attrNameLst>
                                              <p:attrName>ppt_x</p:attrName>
                                            </p:attrNameLst>
                                          </p:cBhvr>
                                          <p:tavLst>
                                            <p:tav tm="0">
                                              <p:val>
                                                <p:fltVal val="0.5"/>
                                              </p:val>
                                            </p:tav>
                                            <p:tav tm="100000">
                                              <p:val>
                                                <p:strVal val="#ppt_x"/>
                                              </p:val>
                                            </p:tav>
                                          </p:tavLst>
                                        </p:anim>
                                        <p:anim calcmode="lin" valueType="num">
                                          <p:cBhvr>
                                            <p:cTn id="92" dur="500" fill="hold"/>
                                            <p:tgtEl>
                                              <p:spTgt spid="13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700"/>
                                      </p:stCondLst>
                                      <p:childTnLst>
                                        <p:set>
                                          <p:cBhvr>
                                            <p:cTn id="94" dur="1" fill="hold">
                                              <p:stCondLst>
                                                <p:cond delay="0"/>
                                              </p:stCondLst>
                                            </p:cTn>
                                            <p:tgtEl>
                                              <p:spTgt spid="142"/>
                                            </p:tgtEl>
                                            <p:attrNameLst>
                                              <p:attrName>style.visibility</p:attrName>
                                            </p:attrNameLst>
                                          </p:cBhvr>
                                          <p:to>
                                            <p:strVal val="visible"/>
                                          </p:to>
                                        </p:set>
                                        <p:anim calcmode="lin" valueType="num">
                                          <p:cBhvr>
                                            <p:cTn id="95" dur="500" fill="hold"/>
                                            <p:tgtEl>
                                              <p:spTgt spid="142"/>
                                            </p:tgtEl>
                                            <p:attrNameLst>
                                              <p:attrName>ppt_w</p:attrName>
                                            </p:attrNameLst>
                                          </p:cBhvr>
                                          <p:tavLst>
                                            <p:tav tm="0">
                                              <p:val>
                                                <p:fltVal val="0"/>
                                              </p:val>
                                            </p:tav>
                                            <p:tav tm="100000">
                                              <p:val>
                                                <p:strVal val="#ppt_w"/>
                                              </p:val>
                                            </p:tav>
                                          </p:tavLst>
                                        </p:anim>
                                        <p:anim calcmode="lin" valueType="num">
                                          <p:cBhvr>
                                            <p:cTn id="96" dur="500" fill="hold"/>
                                            <p:tgtEl>
                                              <p:spTgt spid="142"/>
                                            </p:tgtEl>
                                            <p:attrNameLst>
                                              <p:attrName>ppt_h</p:attrName>
                                            </p:attrNameLst>
                                          </p:cBhvr>
                                          <p:tavLst>
                                            <p:tav tm="0">
                                              <p:val>
                                                <p:fltVal val="0"/>
                                              </p:val>
                                            </p:tav>
                                            <p:tav tm="100000">
                                              <p:val>
                                                <p:strVal val="#ppt_h"/>
                                              </p:val>
                                            </p:tav>
                                          </p:tavLst>
                                        </p:anim>
                                        <p:anim calcmode="lin" valueType="num">
                                          <p:cBhvr>
                                            <p:cTn id="97" dur="500" fill="hold"/>
                                            <p:tgtEl>
                                              <p:spTgt spid="142"/>
                                            </p:tgtEl>
                                            <p:attrNameLst>
                                              <p:attrName>ppt_x</p:attrName>
                                            </p:attrNameLst>
                                          </p:cBhvr>
                                          <p:tavLst>
                                            <p:tav tm="0">
                                              <p:val>
                                                <p:fltVal val="0.5"/>
                                              </p:val>
                                            </p:tav>
                                            <p:tav tm="100000">
                                              <p:val>
                                                <p:strVal val="#ppt_x"/>
                                              </p:val>
                                            </p:tav>
                                          </p:tavLst>
                                        </p:anim>
                                        <p:anim calcmode="lin" valueType="num">
                                          <p:cBhvr>
                                            <p:cTn id="98" dur="500" fill="hold"/>
                                            <p:tgtEl>
                                              <p:spTgt spid="14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225"/>
                                            </p:tgtEl>
                                            <p:attrNameLst>
                                              <p:attrName>style.visibility</p:attrName>
                                            </p:attrNameLst>
                                          </p:cBhvr>
                                          <p:to>
                                            <p:strVal val="visible"/>
                                          </p:to>
                                        </p:set>
                                        <p:anim calcmode="lin" valueType="num">
                                          <p:cBhvr>
                                            <p:cTn id="101" dur="500" fill="hold"/>
                                            <p:tgtEl>
                                              <p:spTgt spid="225"/>
                                            </p:tgtEl>
                                            <p:attrNameLst>
                                              <p:attrName>ppt_w</p:attrName>
                                            </p:attrNameLst>
                                          </p:cBhvr>
                                          <p:tavLst>
                                            <p:tav tm="0">
                                              <p:val>
                                                <p:fltVal val="0"/>
                                              </p:val>
                                            </p:tav>
                                            <p:tav tm="100000">
                                              <p:val>
                                                <p:strVal val="#ppt_w"/>
                                              </p:val>
                                            </p:tav>
                                          </p:tavLst>
                                        </p:anim>
                                        <p:anim calcmode="lin" valueType="num">
                                          <p:cBhvr>
                                            <p:cTn id="102" dur="500" fill="hold"/>
                                            <p:tgtEl>
                                              <p:spTgt spid="225"/>
                                            </p:tgtEl>
                                            <p:attrNameLst>
                                              <p:attrName>ppt_h</p:attrName>
                                            </p:attrNameLst>
                                          </p:cBhvr>
                                          <p:tavLst>
                                            <p:tav tm="0">
                                              <p:val>
                                                <p:fltVal val="0"/>
                                              </p:val>
                                            </p:tav>
                                            <p:tav tm="100000">
                                              <p:val>
                                                <p:strVal val="#ppt_h"/>
                                              </p:val>
                                            </p:tav>
                                          </p:tavLst>
                                        </p:anim>
                                        <p:anim calcmode="lin" valueType="num">
                                          <p:cBhvr>
                                            <p:cTn id="103" dur="500" fill="hold"/>
                                            <p:tgtEl>
                                              <p:spTgt spid="225"/>
                                            </p:tgtEl>
                                            <p:attrNameLst>
                                              <p:attrName>ppt_x</p:attrName>
                                            </p:attrNameLst>
                                          </p:cBhvr>
                                          <p:tavLst>
                                            <p:tav tm="0">
                                              <p:val>
                                                <p:fltVal val="0.5"/>
                                              </p:val>
                                            </p:tav>
                                            <p:tav tm="100000">
                                              <p:val>
                                                <p:strVal val="#ppt_x"/>
                                              </p:val>
                                            </p:tav>
                                          </p:tavLst>
                                        </p:anim>
                                        <p:anim calcmode="lin" valueType="num">
                                          <p:cBhvr>
                                            <p:cTn id="104" dur="500" fill="hold"/>
                                            <p:tgtEl>
                                              <p:spTgt spid="22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100"/>
                                      </p:stCondLst>
                                      <p:childTnLst>
                                        <p:set>
                                          <p:cBhvr>
                                            <p:cTn id="106" dur="1" fill="hold">
                                              <p:stCondLst>
                                                <p:cond delay="0"/>
                                              </p:stCondLst>
                                            </p:cTn>
                                            <p:tgtEl>
                                              <p:spTgt spid="228"/>
                                            </p:tgtEl>
                                            <p:attrNameLst>
                                              <p:attrName>style.visibility</p:attrName>
                                            </p:attrNameLst>
                                          </p:cBhvr>
                                          <p:to>
                                            <p:strVal val="visible"/>
                                          </p:to>
                                        </p:set>
                                        <p:anim calcmode="lin" valueType="num">
                                          <p:cBhvr>
                                            <p:cTn id="107" dur="500" fill="hold"/>
                                            <p:tgtEl>
                                              <p:spTgt spid="228"/>
                                            </p:tgtEl>
                                            <p:attrNameLst>
                                              <p:attrName>ppt_w</p:attrName>
                                            </p:attrNameLst>
                                          </p:cBhvr>
                                          <p:tavLst>
                                            <p:tav tm="0">
                                              <p:val>
                                                <p:fltVal val="0"/>
                                              </p:val>
                                            </p:tav>
                                            <p:tav tm="100000">
                                              <p:val>
                                                <p:strVal val="#ppt_w"/>
                                              </p:val>
                                            </p:tav>
                                          </p:tavLst>
                                        </p:anim>
                                        <p:anim calcmode="lin" valueType="num">
                                          <p:cBhvr>
                                            <p:cTn id="108" dur="500" fill="hold"/>
                                            <p:tgtEl>
                                              <p:spTgt spid="228"/>
                                            </p:tgtEl>
                                            <p:attrNameLst>
                                              <p:attrName>ppt_h</p:attrName>
                                            </p:attrNameLst>
                                          </p:cBhvr>
                                          <p:tavLst>
                                            <p:tav tm="0">
                                              <p:val>
                                                <p:fltVal val="0"/>
                                              </p:val>
                                            </p:tav>
                                            <p:tav tm="100000">
                                              <p:val>
                                                <p:strVal val="#ppt_h"/>
                                              </p:val>
                                            </p:tav>
                                          </p:tavLst>
                                        </p:anim>
                                        <p:anim calcmode="lin" valueType="num">
                                          <p:cBhvr>
                                            <p:cTn id="109" dur="500" fill="hold"/>
                                            <p:tgtEl>
                                              <p:spTgt spid="228"/>
                                            </p:tgtEl>
                                            <p:attrNameLst>
                                              <p:attrName>ppt_x</p:attrName>
                                            </p:attrNameLst>
                                          </p:cBhvr>
                                          <p:tavLst>
                                            <p:tav tm="0">
                                              <p:val>
                                                <p:fltVal val="0.5"/>
                                              </p:val>
                                            </p:tav>
                                            <p:tav tm="100000">
                                              <p:val>
                                                <p:strVal val="#ppt_x"/>
                                              </p:val>
                                            </p:tav>
                                          </p:tavLst>
                                        </p:anim>
                                        <p:anim calcmode="lin" valueType="num">
                                          <p:cBhvr>
                                            <p:cTn id="110" dur="500" fill="hold"/>
                                            <p:tgtEl>
                                              <p:spTgt spid="22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231"/>
                                            </p:tgtEl>
                                            <p:attrNameLst>
                                              <p:attrName>style.visibility</p:attrName>
                                            </p:attrNameLst>
                                          </p:cBhvr>
                                          <p:to>
                                            <p:strVal val="visible"/>
                                          </p:to>
                                        </p:set>
                                        <p:anim calcmode="lin" valueType="num">
                                          <p:cBhvr>
                                            <p:cTn id="113" dur="500" fill="hold"/>
                                            <p:tgtEl>
                                              <p:spTgt spid="231"/>
                                            </p:tgtEl>
                                            <p:attrNameLst>
                                              <p:attrName>ppt_w</p:attrName>
                                            </p:attrNameLst>
                                          </p:cBhvr>
                                          <p:tavLst>
                                            <p:tav tm="0">
                                              <p:val>
                                                <p:fltVal val="0"/>
                                              </p:val>
                                            </p:tav>
                                            <p:tav tm="100000">
                                              <p:val>
                                                <p:strVal val="#ppt_w"/>
                                              </p:val>
                                            </p:tav>
                                          </p:tavLst>
                                        </p:anim>
                                        <p:anim calcmode="lin" valueType="num">
                                          <p:cBhvr>
                                            <p:cTn id="114" dur="500" fill="hold"/>
                                            <p:tgtEl>
                                              <p:spTgt spid="231"/>
                                            </p:tgtEl>
                                            <p:attrNameLst>
                                              <p:attrName>ppt_h</p:attrName>
                                            </p:attrNameLst>
                                          </p:cBhvr>
                                          <p:tavLst>
                                            <p:tav tm="0">
                                              <p:val>
                                                <p:fltVal val="0"/>
                                              </p:val>
                                            </p:tav>
                                            <p:tav tm="100000">
                                              <p:val>
                                                <p:strVal val="#ppt_h"/>
                                              </p:val>
                                            </p:tav>
                                          </p:tavLst>
                                        </p:anim>
                                        <p:anim calcmode="lin" valueType="num">
                                          <p:cBhvr>
                                            <p:cTn id="115" dur="500" fill="hold"/>
                                            <p:tgtEl>
                                              <p:spTgt spid="231"/>
                                            </p:tgtEl>
                                            <p:attrNameLst>
                                              <p:attrName>ppt_x</p:attrName>
                                            </p:attrNameLst>
                                          </p:cBhvr>
                                          <p:tavLst>
                                            <p:tav tm="0">
                                              <p:val>
                                                <p:fltVal val="0.5"/>
                                              </p:val>
                                            </p:tav>
                                            <p:tav tm="100000">
                                              <p:val>
                                                <p:strVal val="#ppt_x"/>
                                              </p:val>
                                            </p:tav>
                                          </p:tavLst>
                                        </p:anim>
                                        <p:anim calcmode="lin" valueType="num">
                                          <p:cBhvr>
                                            <p:cTn id="116" dur="500" fill="hold"/>
                                            <p:tgtEl>
                                              <p:spTgt spid="23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234"/>
                                            </p:tgtEl>
                                            <p:attrNameLst>
                                              <p:attrName>style.visibility</p:attrName>
                                            </p:attrNameLst>
                                          </p:cBhvr>
                                          <p:to>
                                            <p:strVal val="visible"/>
                                          </p:to>
                                        </p:set>
                                        <p:anim calcmode="lin" valueType="num">
                                          <p:cBhvr>
                                            <p:cTn id="119" dur="500" fill="hold"/>
                                            <p:tgtEl>
                                              <p:spTgt spid="234"/>
                                            </p:tgtEl>
                                            <p:attrNameLst>
                                              <p:attrName>ppt_w</p:attrName>
                                            </p:attrNameLst>
                                          </p:cBhvr>
                                          <p:tavLst>
                                            <p:tav tm="0">
                                              <p:val>
                                                <p:fltVal val="0"/>
                                              </p:val>
                                            </p:tav>
                                            <p:tav tm="100000">
                                              <p:val>
                                                <p:strVal val="#ppt_w"/>
                                              </p:val>
                                            </p:tav>
                                          </p:tavLst>
                                        </p:anim>
                                        <p:anim calcmode="lin" valueType="num">
                                          <p:cBhvr>
                                            <p:cTn id="120" dur="500" fill="hold"/>
                                            <p:tgtEl>
                                              <p:spTgt spid="234"/>
                                            </p:tgtEl>
                                            <p:attrNameLst>
                                              <p:attrName>ppt_h</p:attrName>
                                            </p:attrNameLst>
                                          </p:cBhvr>
                                          <p:tavLst>
                                            <p:tav tm="0">
                                              <p:val>
                                                <p:fltVal val="0"/>
                                              </p:val>
                                            </p:tav>
                                            <p:tav tm="100000">
                                              <p:val>
                                                <p:strVal val="#ppt_h"/>
                                              </p:val>
                                            </p:tav>
                                          </p:tavLst>
                                        </p:anim>
                                        <p:anim calcmode="lin" valueType="num">
                                          <p:cBhvr>
                                            <p:cTn id="121" dur="500" fill="hold"/>
                                            <p:tgtEl>
                                              <p:spTgt spid="234"/>
                                            </p:tgtEl>
                                            <p:attrNameLst>
                                              <p:attrName>ppt_x</p:attrName>
                                            </p:attrNameLst>
                                          </p:cBhvr>
                                          <p:tavLst>
                                            <p:tav tm="0">
                                              <p:val>
                                                <p:fltVal val="0.5"/>
                                              </p:val>
                                            </p:tav>
                                            <p:tav tm="100000">
                                              <p:val>
                                                <p:strVal val="#ppt_x"/>
                                              </p:val>
                                            </p:tav>
                                          </p:tavLst>
                                        </p:anim>
                                        <p:anim calcmode="lin" valueType="num">
                                          <p:cBhvr>
                                            <p:cTn id="122" dur="500" fill="hold"/>
                                            <p:tgtEl>
                                              <p:spTgt spid="23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300"/>
                                      </p:stCondLst>
                                      <p:childTnLst>
                                        <p:set>
                                          <p:cBhvr>
                                            <p:cTn id="124" dur="1" fill="hold">
                                              <p:stCondLst>
                                                <p:cond delay="0"/>
                                              </p:stCondLst>
                                            </p:cTn>
                                            <p:tgtEl>
                                              <p:spTgt spid="237"/>
                                            </p:tgtEl>
                                            <p:attrNameLst>
                                              <p:attrName>style.visibility</p:attrName>
                                            </p:attrNameLst>
                                          </p:cBhvr>
                                          <p:to>
                                            <p:strVal val="visible"/>
                                          </p:to>
                                        </p:set>
                                        <p:anim calcmode="lin" valueType="num">
                                          <p:cBhvr>
                                            <p:cTn id="125" dur="500" fill="hold"/>
                                            <p:tgtEl>
                                              <p:spTgt spid="237"/>
                                            </p:tgtEl>
                                            <p:attrNameLst>
                                              <p:attrName>ppt_w</p:attrName>
                                            </p:attrNameLst>
                                          </p:cBhvr>
                                          <p:tavLst>
                                            <p:tav tm="0">
                                              <p:val>
                                                <p:fltVal val="0"/>
                                              </p:val>
                                            </p:tav>
                                            <p:tav tm="100000">
                                              <p:val>
                                                <p:strVal val="#ppt_w"/>
                                              </p:val>
                                            </p:tav>
                                          </p:tavLst>
                                        </p:anim>
                                        <p:anim calcmode="lin" valueType="num">
                                          <p:cBhvr>
                                            <p:cTn id="126" dur="500" fill="hold"/>
                                            <p:tgtEl>
                                              <p:spTgt spid="237"/>
                                            </p:tgtEl>
                                            <p:attrNameLst>
                                              <p:attrName>ppt_h</p:attrName>
                                            </p:attrNameLst>
                                          </p:cBhvr>
                                          <p:tavLst>
                                            <p:tav tm="0">
                                              <p:val>
                                                <p:fltVal val="0"/>
                                              </p:val>
                                            </p:tav>
                                            <p:tav tm="100000">
                                              <p:val>
                                                <p:strVal val="#ppt_h"/>
                                              </p:val>
                                            </p:tav>
                                          </p:tavLst>
                                        </p:anim>
                                        <p:anim calcmode="lin" valueType="num">
                                          <p:cBhvr>
                                            <p:cTn id="127" dur="500" fill="hold"/>
                                            <p:tgtEl>
                                              <p:spTgt spid="237"/>
                                            </p:tgtEl>
                                            <p:attrNameLst>
                                              <p:attrName>ppt_x</p:attrName>
                                            </p:attrNameLst>
                                          </p:cBhvr>
                                          <p:tavLst>
                                            <p:tav tm="0">
                                              <p:val>
                                                <p:fltVal val="0.5"/>
                                              </p:val>
                                            </p:tav>
                                            <p:tav tm="100000">
                                              <p:val>
                                                <p:strVal val="#ppt_x"/>
                                              </p:val>
                                            </p:tav>
                                          </p:tavLst>
                                        </p:anim>
                                        <p:anim calcmode="lin" valueType="num">
                                          <p:cBhvr>
                                            <p:cTn id="128" dur="500" fill="hold"/>
                                            <p:tgtEl>
                                              <p:spTgt spid="23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240"/>
                                            </p:tgtEl>
                                            <p:attrNameLst>
                                              <p:attrName>style.visibility</p:attrName>
                                            </p:attrNameLst>
                                          </p:cBhvr>
                                          <p:to>
                                            <p:strVal val="visible"/>
                                          </p:to>
                                        </p:set>
                                        <p:anim calcmode="lin" valueType="num">
                                          <p:cBhvr>
                                            <p:cTn id="131" dur="500" fill="hold"/>
                                            <p:tgtEl>
                                              <p:spTgt spid="240"/>
                                            </p:tgtEl>
                                            <p:attrNameLst>
                                              <p:attrName>ppt_w</p:attrName>
                                            </p:attrNameLst>
                                          </p:cBhvr>
                                          <p:tavLst>
                                            <p:tav tm="0">
                                              <p:val>
                                                <p:fltVal val="0"/>
                                              </p:val>
                                            </p:tav>
                                            <p:tav tm="100000">
                                              <p:val>
                                                <p:strVal val="#ppt_w"/>
                                              </p:val>
                                            </p:tav>
                                          </p:tavLst>
                                        </p:anim>
                                        <p:anim calcmode="lin" valueType="num">
                                          <p:cBhvr>
                                            <p:cTn id="132" dur="500" fill="hold"/>
                                            <p:tgtEl>
                                              <p:spTgt spid="240"/>
                                            </p:tgtEl>
                                            <p:attrNameLst>
                                              <p:attrName>ppt_h</p:attrName>
                                            </p:attrNameLst>
                                          </p:cBhvr>
                                          <p:tavLst>
                                            <p:tav tm="0">
                                              <p:val>
                                                <p:fltVal val="0"/>
                                              </p:val>
                                            </p:tav>
                                            <p:tav tm="100000">
                                              <p:val>
                                                <p:strVal val="#ppt_h"/>
                                              </p:val>
                                            </p:tav>
                                          </p:tavLst>
                                        </p:anim>
                                        <p:anim calcmode="lin" valueType="num">
                                          <p:cBhvr>
                                            <p:cTn id="133" dur="500" fill="hold"/>
                                            <p:tgtEl>
                                              <p:spTgt spid="240"/>
                                            </p:tgtEl>
                                            <p:attrNameLst>
                                              <p:attrName>ppt_x</p:attrName>
                                            </p:attrNameLst>
                                          </p:cBhvr>
                                          <p:tavLst>
                                            <p:tav tm="0">
                                              <p:val>
                                                <p:fltVal val="0.5"/>
                                              </p:val>
                                            </p:tav>
                                            <p:tav tm="100000">
                                              <p:val>
                                                <p:strVal val="#ppt_x"/>
                                              </p:val>
                                            </p:tav>
                                          </p:tavLst>
                                        </p:anim>
                                        <p:anim calcmode="lin" valueType="num">
                                          <p:cBhvr>
                                            <p:cTn id="134" dur="500" fill="hold"/>
                                            <p:tgtEl>
                                              <p:spTgt spid="24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243"/>
                                            </p:tgtEl>
                                            <p:attrNameLst>
                                              <p:attrName>style.visibility</p:attrName>
                                            </p:attrNameLst>
                                          </p:cBhvr>
                                          <p:to>
                                            <p:strVal val="visible"/>
                                          </p:to>
                                        </p:set>
                                        <p:anim calcmode="lin" valueType="num">
                                          <p:cBhvr>
                                            <p:cTn id="137" dur="500" fill="hold"/>
                                            <p:tgtEl>
                                              <p:spTgt spid="243"/>
                                            </p:tgtEl>
                                            <p:attrNameLst>
                                              <p:attrName>ppt_w</p:attrName>
                                            </p:attrNameLst>
                                          </p:cBhvr>
                                          <p:tavLst>
                                            <p:tav tm="0">
                                              <p:val>
                                                <p:fltVal val="0"/>
                                              </p:val>
                                            </p:tav>
                                            <p:tav tm="100000">
                                              <p:val>
                                                <p:strVal val="#ppt_w"/>
                                              </p:val>
                                            </p:tav>
                                          </p:tavLst>
                                        </p:anim>
                                        <p:anim calcmode="lin" valueType="num">
                                          <p:cBhvr>
                                            <p:cTn id="138" dur="500" fill="hold"/>
                                            <p:tgtEl>
                                              <p:spTgt spid="243"/>
                                            </p:tgtEl>
                                            <p:attrNameLst>
                                              <p:attrName>ppt_h</p:attrName>
                                            </p:attrNameLst>
                                          </p:cBhvr>
                                          <p:tavLst>
                                            <p:tav tm="0">
                                              <p:val>
                                                <p:fltVal val="0"/>
                                              </p:val>
                                            </p:tav>
                                            <p:tav tm="100000">
                                              <p:val>
                                                <p:strVal val="#ppt_h"/>
                                              </p:val>
                                            </p:tav>
                                          </p:tavLst>
                                        </p:anim>
                                        <p:anim calcmode="lin" valueType="num">
                                          <p:cBhvr>
                                            <p:cTn id="139" dur="500" fill="hold"/>
                                            <p:tgtEl>
                                              <p:spTgt spid="243"/>
                                            </p:tgtEl>
                                            <p:attrNameLst>
                                              <p:attrName>ppt_x</p:attrName>
                                            </p:attrNameLst>
                                          </p:cBhvr>
                                          <p:tavLst>
                                            <p:tav tm="0">
                                              <p:val>
                                                <p:fltVal val="0.5"/>
                                              </p:val>
                                            </p:tav>
                                            <p:tav tm="100000">
                                              <p:val>
                                                <p:strVal val="#ppt_x"/>
                                              </p:val>
                                            </p:tav>
                                          </p:tavLst>
                                        </p:anim>
                                        <p:anim calcmode="lin" valueType="num">
                                          <p:cBhvr>
                                            <p:cTn id="140" dur="500" fill="hold"/>
                                            <p:tgtEl>
                                              <p:spTgt spid="24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300"/>
                                      </p:stCondLst>
                                      <p:childTnLst>
                                        <p:set>
                                          <p:cBhvr>
                                            <p:cTn id="142" dur="1" fill="hold">
                                              <p:stCondLst>
                                                <p:cond delay="0"/>
                                              </p:stCondLst>
                                            </p:cTn>
                                            <p:tgtEl>
                                              <p:spTgt spid="246"/>
                                            </p:tgtEl>
                                            <p:attrNameLst>
                                              <p:attrName>style.visibility</p:attrName>
                                            </p:attrNameLst>
                                          </p:cBhvr>
                                          <p:to>
                                            <p:strVal val="visible"/>
                                          </p:to>
                                        </p:set>
                                        <p:anim calcmode="lin" valueType="num">
                                          <p:cBhvr>
                                            <p:cTn id="143" dur="500" fill="hold"/>
                                            <p:tgtEl>
                                              <p:spTgt spid="246"/>
                                            </p:tgtEl>
                                            <p:attrNameLst>
                                              <p:attrName>ppt_w</p:attrName>
                                            </p:attrNameLst>
                                          </p:cBhvr>
                                          <p:tavLst>
                                            <p:tav tm="0">
                                              <p:val>
                                                <p:fltVal val="0"/>
                                              </p:val>
                                            </p:tav>
                                            <p:tav tm="100000">
                                              <p:val>
                                                <p:strVal val="#ppt_w"/>
                                              </p:val>
                                            </p:tav>
                                          </p:tavLst>
                                        </p:anim>
                                        <p:anim calcmode="lin" valueType="num">
                                          <p:cBhvr>
                                            <p:cTn id="144" dur="500" fill="hold"/>
                                            <p:tgtEl>
                                              <p:spTgt spid="246"/>
                                            </p:tgtEl>
                                            <p:attrNameLst>
                                              <p:attrName>ppt_h</p:attrName>
                                            </p:attrNameLst>
                                          </p:cBhvr>
                                          <p:tavLst>
                                            <p:tav tm="0">
                                              <p:val>
                                                <p:fltVal val="0"/>
                                              </p:val>
                                            </p:tav>
                                            <p:tav tm="100000">
                                              <p:val>
                                                <p:strVal val="#ppt_h"/>
                                              </p:val>
                                            </p:tav>
                                          </p:tavLst>
                                        </p:anim>
                                        <p:anim calcmode="lin" valueType="num">
                                          <p:cBhvr>
                                            <p:cTn id="145" dur="500" fill="hold"/>
                                            <p:tgtEl>
                                              <p:spTgt spid="246"/>
                                            </p:tgtEl>
                                            <p:attrNameLst>
                                              <p:attrName>ppt_x</p:attrName>
                                            </p:attrNameLst>
                                          </p:cBhvr>
                                          <p:tavLst>
                                            <p:tav tm="0">
                                              <p:val>
                                                <p:fltVal val="0.5"/>
                                              </p:val>
                                            </p:tav>
                                            <p:tav tm="100000">
                                              <p:val>
                                                <p:strVal val="#ppt_x"/>
                                              </p:val>
                                            </p:tav>
                                          </p:tavLst>
                                        </p:anim>
                                        <p:anim calcmode="lin" valueType="num">
                                          <p:cBhvr>
                                            <p:cTn id="146" dur="500" fill="hold"/>
                                            <p:tgtEl>
                                              <p:spTgt spid="246"/>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600"/>
                                      </p:stCondLst>
                                      <p:childTnLst>
                                        <p:set>
                                          <p:cBhvr>
                                            <p:cTn id="148" dur="1" fill="hold">
                                              <p:stCondLst>
                                                <p:cond delay="0"/>
                                              </p:stCondLst>
                                            </p:cTn>
                                            <p:tgtEl>
                                              <p:spTgt spid="249"/>
                                            </p:tgtEl>
                                            <p:attrNameLst>
                                              <p:attrName>style.visibility</p:attrName>
                                            </p:attrNameLst>
                                          </p:cBhvr>
                                          <p:to>
                                            <p:strVal val="visible"/>
                                          </p:to>
                                        </p:set>
                                        <p:anim calcmode="lin" valueType="num">
                                          <p:cBhvr>
                                            <p:cTn id="149" dur="500" fill="hold"/>
                                            <p:tgtEl>
                                              <p:spTgt spid="249"/>
                                            </p:tgtEl>
                                            <p:attrNameLst>
                                              <p:attrName>ppt_w</p:attrName>
                                            </p:attrNameLst>
                                          </p:cBhvr>
                                          <p:tavLst>
                                            <p:tav tm="0">
                                              <p:val>
                                                <p:fltVal val="0"/>
                                              </p:val>
                                            </p:tav>
                                            <p:tav tm="100000">
                                              <p:val>
                                                <p:strVal val="#ppt_w"/>
                                              </p:val>
                                            </p:tav>
                                          </p:tavLst>
                                        </p:anim>
                                        <p:anim calcmode="lin" valueType="num">
                                          <p:cBhvr>
                                            <p:cTn id="150" dur="500" fill="hold"/>
                                            <p:tgtEl>
                                              <p:spTgt spid="249"/>
                                            </p:tgtEl>
                                            <p:attrNameLst>
                                              <p:attrName>ppt_h</p:attrName>
                                            </p:attrNameLst>
                                          </p:cBhvr>
                                          <p:tavLst>
                                            <p:tav tm="0">
                                              <p:val>
                                                <p:fltVal val="0"/>
                                              </p:val>
                                            </p:tav>
                                            <p:tav tm="100000">
                                              <p:val>
                                                <p:strVal val="#ppt_h"/>
                                              </p:val>
                                            </p:tav>
                                          </p:tavLst>
                                        </p:anim>
                                        <p:anim calcmode="lin" valueType="num">
                                          <p:cBhvr>
                                            <p:cTn id="151" dur="500" fill="hold"/>
                                            <p:tgtEl>
                                              <p:spTgt spid="249"/>
                                            </p:tgtEl>
                                            <p:attrNameLst>
                                              <p:attrName>ppt_x</p:attrName>
                                            </p:attrNameLst>
                                          </p:cBhvr>
                                          <p:tavLst>
                                            <p:tav tm="0">
                                              <p:val>
                                                <p:fltVal val="0.5"/>
                                              </p:val>
                                            </p:tav>
                                            <p:tav tm="100000">
                                              <p:val>
                                                <p:strVal val="#ppt_x"/>
                                              </p:val>
                                            </p:tav>
                                          </p:tavLst>
                                        </p:anim>
                                        <p:anim calcmode="lin" valueType="num">
                                          <p:cBhvr>
                                            <p:cTn id="152" dur="500" fill="hold"/>
                                            <p:tgtEl>
                                              <p:spTgt spid="249"/>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600"/>
                                      </p:stCondLst>
                                      <p:childTnLst>
                                        <p:set>
                                          <p:cBhvr>
                                            <p:cTn id="154" dur="1" fill="hold">
                                              <p:stCondLst>
                                                <p:cond delay="0"/>
                                              </p:stCondLst>
                                            </p:cTn>
                                            <p:tgtEl>
                                              <p:spTgt spid="252"/>
                                            </p:tgtEl>
                                            <p:attrNameLst>
                                              <p:attrName>style.visibility</p:attrName>
                                            </p:attrNameLst>
                                          </p:cBhvr>
                                          <p:to>
                                            <p:strVal val="visible"/>
                                          </p:to>
                                        </p:set>
                                        <p:anim calcmode="lin" valueType="num">
                                          <p:cBhvr>
                                            <p:cTn id="155" dur="500" fill="hold"/>
                                            <p:tgtEl>
                                              <p:spTgt spid="252"/>
                                            </p:tgtEl>
                                            <p:attrNameLst>
                                              <p:attrName>ppt_w</p:attrName>
                                            </p:attrNameLst>
                                          </p:cBhvr>
                                          <p:tavLst>
                                            <p:tav tm="0">
                                              <p:val>
                                                <p:fltVal val="0"/>
                                              </p:val>
                                            </p:tav>
                                            <p:tav tm="100000">
                                              <p:val>
                                                <p:strVal val="#ppt_w"/>
                                              </p:val>
                                            </p:tav>
                                          </p:tavLst>
                                        </p:anim>
                                        <p:anim calcmode="lin" valueType="num">
                                          <p:cBhvr>
                                            <p:cTn id="156" dur="500" fill="hold"/>
                                            <p:tgtEl>
                                              <p:spTgt spid="252"/>
                                            </p:tgtEl>
                                            <p:attrNameLst>
                                              <p:attrName>ppt_h</p:attrName>
                                            </p:attrNameLst>
                                          </p:cBhvr>
                                          <p:tavLst>
                                            <p:tav tm="0">
                                              <p:val>
                                                <p:fltVal val="0"/>
                                              </p:val>
                                            </p:tav>
                                            <p:tav tm="100000">
                                              <p:val>
                                                <p:strVal val="#ppt_h"/>
                                              </p:val>
                                            </p:tav>
                                          </p:tavLst>
                                        </p:anim>
                                        <p:anim calcmode="lin" valueType="num">
                                          <p:cBhvr>
                                            <p:cTn id="157" dur="500" fill="hold"/>
                                            <p:tgtEl>
                                              <p:spTgt spid="252"/>
                                            </p:tgtEl>
                                            <p:attrNameLst>
                                              <p:attrName>ppt_x</p:attrName>
                                            </p:attrNameLst>
                                          </p:cBhvr>
                                          <p:tavLst>
                                            <p:tav tm="0">
                                              <p:val>
                                                <p:fltVal val="0.5"/>
                                              </p:val>
                                            </p:tav>
                                            <p:tav tm="100000">
                                              <p:val>
                                                <p:strVal val="#ppt_x"/>
                                              </p:val>
                                            </p:tav>
                                          </p:tavLst>
                                        </p:anim>
                                        <p:anim calcmode="lin" valueType="num">
                                          <p:cBhvr>
                                            <p:cTn id="158" dur="500" fill="hold"/>
                                            <p:tgtEl>
                                              <p:spTgt spid="252"/>
                                            </p:tgtEl>
                                            <p:attrNameLst>
                                              <p:attrName>ppt_y</p:attrName>
                                            </p:attrNameLst>
                                          </p:cBhvr>
                                          <p:tavLst>
                                            <p:tav tm="0">
                                              <p:val>
                                                <p:fltVal val="0.5"/>
                                              </p:val>
                                            </p:tav>
                                            <p:tav tm="100000">
                                              <p:val>
                                                <p:strVal val="#ppt_y"/>
                                              </p:val>
                                            </p:tav>
                                          </p:tavLst>
                                        </p:anim>
                                      </p:childTnLst>
                                    </p:cTn>
                                  </p:par>
                                  <p:par>
                                    <p:cTn id="159" presetID="26" presetClass="emph" presetSubtype="0" repeatCount="3000" fill="hold" nodeType="withEffect">
                                      <p:stCondLst>
                                        <p:cond delay="600"/>
                                      </p:stCondLst>
                                      <p:childTnLst>
                                        <p:animEffect transition="out" filter="fade">
                                          <p:cBhvr>
                                            <p:cTn id="160" dur="500" tmFilter="0, 0; .2, .5; .8, .5; 1, 0"/>
                                            <p:tgtEl>
                                              <p:spTgt spid="132"/>
                                            </p:tgtEl>
                                          </p:cBhvr>
                                        </p:animEffect>
                                        <p:animScale>
                                          <p:cBhvr>
                                            <p:cTn id="161" dur="250" autoRev="1" fill="hold"/>
                                            <p:tgtEl>
                                              <p:spTgt spid="132"/>
                                            </p:tgtEl>
                                          </p:cBhvr>
                                          <p:by x="105000" y="105000"/>
                                        </p:animScale>
                                      </p:childTnLst>
                                    </p:cTn>
                                  </p:par>
                                  <p:par>
                                    <p:cTn id="162" presetID="26" presetClass="emph" presetSubtype="0" repeatCount="3000" fill="hold" nodeType="withEffect">
                                      <p:stCondLst>
                                        <p:cond delay="710"/>
                                      </p:stCondLst>
                                      <p:childTnLst>
                                        <p:animEffect transition="out" filter="fade">
                                          <p:cBhvr>
                                            <p:cTn id="163" dur="500" tmFilter="0, 0; .2, .5; .8, .5; 1, 0"/>
                                            <p:tgtEl>
                                              <p:spTgt spid="237"/>
                                            </p:tgtEl>
                                          </p:cBhvr>
                                        </p:animEffect>
                                        <p:animScale>
                                          <p:cBhvr>
                                            <p:cTn id="164" dur="250" autoRev="1" fill="hold"/>
                                            <p:tgtEl>
                                              <p:spTgt spid="237"/>
                                            </p:tgtEl>
                                          </p:cBhvr>
                                          <p:by x="105000" y="105000"/>
                                        </p:animScale>
                                      </p:childTnLst>
                                    </p:cTn>
                                  </p:par>
                                  <p:par>
                                    <p:cTn id="165" presetID="26" presetClass="emph" presetSubtype="0" repeatCount="3000" fill="hold" nodeType="withEffect">
                                      <p:stCondLst>
                                        <p:cond delay="410"/>
                                      </p:stCondLst>
                                      <p:childTnLst>
                                        <p:animEffect transition="out" filter="fade">
                                          <p:cBhvr>
                                            <p:cTn id="166" dur="500" tmFilter="0, 0; .2, .5; .8, .5; 1, 0"/>
                                            <p:tgtEl>
                                              <p:spTgt spid="243"/>
                                            </p:tgtEl>
                                          </p:cBhvr>
                                        </p:animEffect>
                                        <p:animScale>
                                          <p:cBhvr>
                                            <p:cTn id="167" dur="250" autoRev="1" fill="hold"/>
                                            <p:tgtEl>
                                              <p:spTgt spid="243"/>
                                            </p:tgtEl>
                                          </p:cBhvr>
                                          <p:by x="105000" y="105000"/>
                                        </p:animScale>
                                      </p:childTnLst>
                                    </p:cTn>
                                  </p:par>
                                  <p:par>
                                    <p:cTn id="168" presetID="26" presetClass="emph" presetSubtype="0" repeatCount="3000" fill="hold" nodeType="withEffect">
                                      <p:stCondLst>
                                        <p:cond delay="810"/>
                                      </p:stCondLst>
                                      <p:childTnLst>
                                        <p:animEffect transition="out" filter="fade">
                                          <p:cBhvr>
                                            <p:cTn id="169" dur="500" tmFilter="0, 0; .2, .5; .8, .5; 1, 0"/>
                                            <p:tgtEl>
                                              <p:spTgt spid="246"/>
                                            </p:tgtEl>
                                          </p:cBhvr>
                                        </p:animEffect>
                                        <p:animScale>
                                          <p:cBhvr>
                                            <p:cTn id="170" dur="250" autoRev="1" fill="hold"/>
                                            <p:tgtEl>
                                              <p:spTgt spid="246"/>
                                            </p:tgtEl>
                                          </p:cBhvr>
                                          <p:by x="105000" y="105000"/>
                                        </p:animScale>
                                      </p:childTnLst>
                                    </p:cTn>
                                  </p:par>
                                </p:childTnLst>
                              </p:cTn>
                            </p:par>
                            <p:par>
                              <p:cTn id="171" fill="hold">
                                <p:stCondLst>
                                  <p:cond delay="5700"/>
                                </p:stCondLst>
                                <p:childTnLst>
                                  <p:par>
                                    <p:cTn id="172" presetID="10" presetClass="entr" presetSubtype="0" fill="hold" grpId="0" nodeType="afterEffect">
                                      <p:stCondLst>
                                        <p:cond delay="0"/>
                                      </p:stCondLst>
                                      <p:childTnLst>
                                        <p:set>
                                          <p:cBhvr>
                                            <p:cTn id="173" dur="1" fill="hold">
                                              <p:stCondLst>
                                                <p:cond delay="0"/>
                                              </p:stCondLst>
                                            </p:cTn>
                                            <p:tgtEl>
                                              <p:spTgt spid="255"/>
                                            </p:tgtEl>
                                            <p:attrNameLst>
                                              <p:attrName>style.visibility</p:attrName>
                                            </p:attrNameLst>
                                          </p:cBhvr>
                                          <p:to>
                                            <p:strVal val="visible"/>
                                          </p:to>
                                        </p:set>
                                        <p:animEffect transition="in" filter="fade">
                                          <p:cBhvr>
                                            <p:cTn id="174"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12" grpId="0" animBg="1"/>
          <p:bldP spid="124" grpId="0" bldLvl="0" animBg="1"/>
          <p:bldP spid="125" grpId="0" bldLvl="0" animBg="1"/>
          <p:bldP spid="126" grpId="0" bldLvl="0" animBg="1"/>
          <p:bldP spid="127" grpId="0" bldLvl="0" animBg="1"/>
          <p:bldP spid="2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2000" fill="hold"/>
                                            <p:tgtEl>
                                              <p:spTgt spid="215"/>
                                            </p:tgtEl>
                                            <p:attrNameLst>
                                              <p:attrName>ppt_x</p:attrName>
                                            </p:attrNameLst>
                                          </p:cBhvr>
                                          <p:tavLst>
                                            <p:tav tm="0">
                                              <p:val>
                                                <p:strVal val="#ppt_x"/>
                                              </p:val>
                                            </p:tav>
                                            <p:tav tm="100000">
                                              <p:val>
                                                <p:strVal val="#ppt_x"/>
                                              </p:val>
                                            </p:tav>
                                          </p:tavLst>
                                        </p:anim>
                                        <p:anim calcmode="lin" valueType="num">
                                          <p:cBhvr additive="base">
                                            <p:cTn id="8" dur="2000" fill="hold"/>
                                            <p:tgtEl>
                                              <p:spTgt spid="215"/>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2000" fill="hold"/>
                                            <p:tgtEl>
                                              <p:spTgt spid="220"/>
                                            </p:tgtEl>
                                            <p:attrNameLst>
                                              <p:attrName>ppt_x</p:attrName>
                                            </p:attrNameLst>
                                          </p:cBhvr>
                                          <p:tavLst>
                                            <p:tav tm="0">
                                              <p:val>
                                                <p:strVal val="#ppt_x"/>
                                              </p:val>
                                            </p:tav>
                                            <p:tav tm="100000">
                                              <p:val>
                                                <p:strVal val="#ppt_x"/>
                                              </p:val>
                                            </p:tav>
                                          </p:tavLst>
                                        </p:anim>
                                        <p:anim calcmode="lin" valueType="num">
                                          <p:cBhvr additive="base">
                                            <p:cTn id="12" dur="2000" fill="hold"/>
                                            <p:tgtEl>
                                              <p:spTgt spid="2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214"/>
                                            </p:tgtEl>
                                            <p:attrNameLst>
                                              <p:attrName>style.visibility</p:attrName>
                                            </p:attrNameLst>
                                          </p:cBhvr>
                                          <p:to>
                                            <p:strVal val="visible"/>
                                          </p:to>
                                        </p:set>
                                        <p:anim calcmode="lin" valueType="num">
                                          <p:cBhvr additive="base">
                                            <p:cTn id="16" dur="500"/>
                                            <p:tgtEl>
                                              <p:spTgt spid="214"/>
                                            </p:tgtEl>
                                            <p:attrNameLst>
                                              <p:attrName>ppt_x</p:attrName>
                                            </p:attrNameLst>
                                          </p:cBhvr>
                                          <p:tavLst>
                                            <p:tav tm="0">
                                              <p:val>
                                                <p:strVal val="#ppt_x-#ppt_w*1.125000"/>
                                              </p:val>
                                            </p:tav>
                                            <p:tav tm="100000">
                                              <p:val>
                                                <p:strVal val="#ppt_x"/>
                                              </p:val>
                                            </p:tav>
                                          </p:tavLst>
                                        </p:anim>
                                        <p:animEffect transition="in" filter="wipe(right)">
                                          <p:cBhvr>
                                            <p:cTn id="17" dur="500"/>
                                            <p:tgtEl>
                                              <p:spTgt spid="214"/>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218"/>
                                            </p:tgtEl>
                                            <p:attrNameLst>
                                              <p:attrName>style.visibility</p:attrName>
                                            </p:attrNameLst>
                                          </p:cBhvr>
                                          <p:to>
                                            <p:strVal val="visible"/>
                                          </p:to>
                                        </p:set>
                                        <p:anim by="(-#ppt_w*2)" calcmode="lin" valueType="num">
                                          <p:cBhvr rctx="PPT">
                                            <p:cTn id="20" dur="500" autoRev="1" fill="hold">
                                              <p:stCondLst>
                                                <p:cond delay="0"/>
                                              </p:stCondLst>
                                            </p:cTn>
                                            <p:tgtEl>
                                              <p:spTgt spid="218"/>
                                            </p:tgtEl>
                                            <p:attrNameLst>
                                              <p:attrName>ppt_w</p:attrName>
                                            </p:attrNameLst>
                                          </p:cBhvr>
                                        </p:anim>
                                        <p:anim by="(#ppt_w*0.50)" calcmode="lin" valueType="num">
                                          <p:cBhvr>
                                            <p:cTn id="21" dur="500" decel="50000" autoRev="1" fill="hold">
                                              <p:stCondLst>
                                                <p:cond delay="0"/>
                                              </p:stCondLst>
                                            </p:cTn>
                                            <p:tgtEl>
                                              <p:spTgt spid="218"/>
                                            </p:tgtEl>
                                            <p:attrNameLst>
                                              <p:attrName>ppt_x</p:attrName>
                                            </p:attrNameLst>
                                          </p:cBhvr>
                                        </p:anim>
                                        <p:anim from="(-#ppt_h/2)" to="(#ppt_y)" calcmode="lin" valueType="num">
                                          <p:cBhvr>
                                            <p:cTn id="22" dur="1000" fill="hold">
                                              <p:stCondLst>
                                                <p:cond delay="0"/>
                                              </p:stCondLst>
                                            </p:cTn>
                                            <p:tgtEl>
                                              <p:spTgt spid="218"/>
                                            </p:tgtEl>
                                            <p:attrNameLst>
                                              <p:attrName>ppt_y</p:attrName>
                                            </p:attrNameLst>
                                          </p:cBhvr>
                                        </p:anim>
                                        <p:animRot by="21600000">
                                          <p:cBhvr>
                                            <p:cTn id="23" dur="1000" fill="hold">
                                              <p:stCondLst>
                                                <p:cond delay="0"/>
                                              </p:stCondLst>
                                            </p:cTn>
                                            <p:tgtEl>
                                              <p:spTgt spid="218"/>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219"/>
                                            </p:tgtEl>
                                            <p:attrNameLst>
                                              <p:attrName>style.visibility</p:attrName>
                                            </p:attrNameLst>
                                          </p:cBhvr>
                                          <p:to>
                                            <p:strVal val="visible"/>
                                          </p:to>
                                        </p:set>
                                        <p:animEffect transition="in" filter="wipe(left)">
                                          <p:cBhvr>
                                            <p:cTn id="26" dur="500"/>
                                            <p:tgtEl>
                                              <p:spTgt spid="219"/>
                                            </p:tgtEl>
                                          </p:cBhvr>
                                        </p:animEffect>
                                      </p:childTnLst>
                                    </p:cTn>
                                  </p:par>
                                </p:childTnLst>
                              </p:cTn>
                            </p:par>
                            <p:par>
                              <p:cTn id="27" fill="hold">
                                <p:stCondLst>
                                  <p:cond delay="2200"/>
                                </p:stCondLst>
                                <p:childTnLst>
                                  <p:par>
                                    <p:cTn id="28" presetID="31" presetClass="entr" presetSubtype="0" fill="hold"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1000" fill="hold"/>
                                            <p:tgtEl>
                                              <p:spTgt spid="87"/>
                                            </p:tgtEl>
                                            <p:attrNameLst>
                                              <p:attrName>ppt_w</p:attrName>
                                            </p:attrNameLst>
                                          </p:cBhvr>
                                          <p:tavLst>
                                            <p:tav tm="0">
                                              <p:val>
                                                <p:fltVal val="0"/>
                                              </p:val>
                                            </p:tav>
                                            <p:tav tm="100000">
                                              <p:val>
                                                <p:strVal val="#ppt_w"/>
                                              </p:val>
                                            </p:tav>
                                          </p:tavLst>
                                        </p:anim>
                                        <p:anim calcmode="lin" valueType="num">
                                          <p:cBhvr>
                                            <p:cTn id="31" dur="1000" fill="hold"/>
                                            <p:tgtEl>
                                              <p:spTgt spid="87"/>
                                            </p:tgtEl>
                                            <p:attrNameLst>
                                              <p:attrName>ppt_h</p:attrName>
                                            </p:attrNameLst>
                                          </p:cBhvr>
                                          <p:tavLst>
                                            <p:tav tm="0">
                                              <p:val>
                                                <p:fltVal val="0"/>
                                              </p:val>
                                            </p:tav>
                                            <p:tav tm="100000">
                                              <p:val>
                                                <p:strVal val="#ppt_h"/>
                                              </p:val>
                                            </p:tav>
                                          </p:tavLst>
                                        </p:anim>
                                        <p:anim calcmode="lin" valueType="num">
                                          <p:cBhvr>
                                            <p:cTn id="32" dur="1000" fill="hold"/>
                                            <p:tgtEl>
                                              <p:spTgt spid="87"/>
                                            </p:tgtEl>
                                            <p:attrNameLst>
                                              <p:attrName>style.rotation</p:attrName>
                                            </p:attrNameLst>
                                          </p:cBhvr>
                                          <p:tavLst>
                                            <p:tav tm="0">
                                              <p:val>
                                                <p:fltVal val="90"/>
                                              </p:val>
                                            </p:tav>
                                            <p:tav tm="100000">
                                              <p:val>
                                                <p:fltVal val="0"/>
                                              </p:val>
                                            </p:tav>
                                          </p:tavLst>
                                        </p:anim>
                                        <p:animEffect transition="in" filter="fade">
                                          <p:cBhvr>
                                            <p:cTn id="33" dur="1000"/>
                                            <p:tgtEl>
                                              <p:spTgt spid="87"/>
                                            </p:tgtEl>
                                          </p:cBhvr>
                                        </p:animEffect>
                                      </p:childTnLst>
                                    </p:cTn>
                                  </p:par>
                                </p:childTnLst>
                              </p:cTn>
                            </p:par>
                            <p:par>
                              <p:cTn id="34" fill="hold">
                                <p:stCondLst>
                                  <p:cond delay="3200"/>
                                </p:stCondLst>
                                <p:childTnLst>
                                  <p:par>
                                    <p:cTn id="35" presetID="10"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wipe(left)">
                                          <p:cBhvr>
                                            <p:cTn id="40" dur="700"/>
                                            <p:tgtEl>
                                              <p:spTgt spid="124"/>
                                            </p:tgtEl>
                                          </p:cBhvr>
                                        </p:animEffect>
                                      </p:childTnLst>
                                    </p:cTn>
                                  </p:par>
                                  <p:par>
                                    <p:cTn id="41" presetID="31" presetClass="entr" presetSubtype="0" fill="hold" nodeType="withEffect">
                                      <p:stCondLst>
                                        <p:cond delay="300"/>
                                      </p:stCondLst>
                                      <p:childTnLst>
                                        <p:set>
                                          <p:cBhvr>
                                            <p:cTn id="42" dur="1" fill="hold">
                                              <p:stCondLst>
                                                <p:cond delay="0"/>
                                              </p:stCondLst>
                                            </p:cTn>
                                            <p:tgtEl>
                                              <p:spTgt spid="93"/>
                                            </p:tgtEl>
                                            <p:attrNameLst>
                                              <p:attrName>style.visibility</p:attrName>
                                            </p:attrNameLst>
                                          </p:cBhvr>
                                          <p:to>
                                            <p:strVal val="visible"/>
                                          </p:to>
                                        </p:set>
                                        <p:anim calcmode="lin" valueType="num">
                                          <p:cBhvr>
                                            <p:cTn id="43" dur="1000" fill="hold"/>
                                            <p:tgtEl>
                                              <p:spTgt spid="93"/>
                                            </p:tgtEl>
                                            <p:attrNameLst>
                                              <p:attrName>ppt_w</p:attrName>
                                            </p:attrNameLst>
                                          </p:cBhvr>
                                          <p:tavLst>
                                            <p:tav tm="0">
                                              <p:val>
                                                <p:fltVal val="0"/>
                                              </p:val>
                                            </p:tav>
                                            <p:tav tm="100000">
                                              <p:val>
                                                <p:strVal val="#ppt_w"/>
                                              </p:val>
                                            </p:tav>
                                          </p:tavLst>
                                        </p:anim>
                                        <p:anim calcmode="lin" valueType="num">
                                          <p:cBhvr>
                                            <p:cTn id="44" dur="1000" fill="hold"/>
                                            <p:tgtEl>
                                              <p:spTgt spid="93"/>
                                            </p:tgtEl>
                                            <p:attrNameLst>
                                              <p:attrName>ppt_h</p:attrName>
                                            </p:attrNameLst>
                                          </p:cBhvr>
                                          <p:tavLst>
                                            <p:tav tm="0">
                                              <p:val>
                                                <p:fltVal val="0"/>
                                              </p:val>
                                            </p:tav>
                                            <p:tav tm="100000">
                                              <p:val>
                                                <p:strVal val="#ppt_h"/>
                                              </p:val>
                                            </p:tav>
                                          </p:tavLst>
                                        </p:anim>
                                        <p:anim calcmode="lin" valueType="num">
                                          <p:cBhvr>
                                            <p:cTn id="45" dur="1000" fill="hold"/>
                                            <p:tgtEl>
                                              <p:spTgt spid="93"/>
                                            </p:tgtEl>
                                            <p:attrNameLst>
                                              <p:attrName>style.rotation</p:attrName>
                                            </p:attrNameLst>
                                          </p:cBhvr>
                                          <p:tavLst>
                                            <p:tav tm="0">
                                              <p:val>
                                                <p:fltVal val="90"/>
                                              </p:val>
                                            </p:tav>
                                            <p:tav tm="100000">
                                              <p:val>
                                                <p:fltVal val="0"/>
                                              </p:val>
                                            </p:tav>
                                          </p:tavLst>
                                        </p:anim>
                                        <p:animEffect transition="in" filter="fade">
                                          <p:cBhvr>
                                            <p:cTn id="46" dur="1000"/>
                                            <p:tgtEl>
                                              <p:spTgt spid="93"/>
                                            </p:tgtEl>
                                          </p:cBhvr>
                                        </p:animEffect>
                                      </p:childTnLst>
                                    </p:cTn>
                                  </p:par>
                                </p:childTnLst>
                              </p:cTn>
                            </p:par>
                            <p:par>
                              <p:cTn id="47" fill="hold">
                                <p:stCondLst>
                                  <p:cond delay="3700"/>
                                </p:stCondLst>
                                <p:childTnLst>
                                  <p:par>
                                    <p:cTn id="48" presetID="10" presetClass="entr" presetSubtype="0" fill="hold"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fade">
                                          <p:cBhvr>
                                            <p:cTn id="50" dur="500"/>
                                            <p:tgtEl>
                                              <p:spTgt spid="1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left)">
                                          <p:cBhvr>
                                            <p:cTn id="53" dur="700"/>
                                            <p:tgtEl>
                                              <p:spTgt spid="125"/>
                                            </p:tgtEl>
                                          </p:cBhvr>
                                        </p:animEffect>
                                      </p:childTnLst>
                                    </p:cTn>
                                  </p:par>
                                  <p:par>
                                    <p:cTn id="54" presetID="31" presetClass="entr" presetSubtype="0" fill="hold" nodeType="withEffect">
                                      <p:stCondLst>
                                        <p:cond delay="50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1000" fill="hold"/>
                                            <p:tgtEl>
                                              <p:spTgt spid="100"/>
                                            </p:tgtEl>
                                            <p:attrNameLst>
                                              <p:attrName>ppt_w</p:attrName>
                                            </p:attrNameLst>
                                          </p:cBhvr>
                                          <p:tavLst>
                                            <p:tav tm="0">
                                              <p:val>
                                                <p:fltVal val="0"/>
                                              </p:val>
                                            </p:tav>
                                            <p:tav tm="100000">
                                              <p:val>
                                                <p:strVal val="#ppt_w"/>
                                              </p:val>
                                            </p:tav>
                                          </p:tavLst>
                                        </p:anim>
                                        <p:anim calcmode="lin" valueType="num">
                                          <p:cBhvr>
                                            <p:cTn id="57" dur="1000" fill="hold"/>
                                            <p:tgtEl>
                                              <p:spTgt spid="100"/>
                                            </p:tgtEl>
                                            <p:attrNameLst>
                                              <p:attrName>ppt_h</p:attrName>
                                            </p:attrNameLst>
                                          </p:cBhvr>
                                          <p:tavLst>
                                            <p:tav tm="0">
                                              <p:val>
                                                <p:fltVal val="0"/>
                                              </p:val>
                                            </p:tav>
                                            <p:tav tm="100000">
                                              <p:val>
                                                <p:strVal val="#ppt_h"/>
                                              </p:val>
                                            </p:tav>
                                          </p:tavLst>
                                        </p:anim>
                                        <p:anim calcmode="lin" valueType="num">
                                          <p:cBhvr>
                                            <p:cTn id="58" dur="1000" fill="hold"/>
                                            <p:tgtEl>
                                              <p:spTgt spid="100"/>
                                            </p:tgtEl>
                                            <p:attrNameLst>
                                              <p:attrName>style.rotation</p:attrName>
                                            </p:attrNameLst>
                                          </p:cBhvr>
                                          <p:tavLst>
                                            <p:tav tm="0">
                                              <p:val>
                                                <p:fltVal val="90"/>
                                              </p:val>
                                            </p:tav>
                                            <p:tav tm="100000">
                                              <p:val>
                                                <p:fltVal val="0"/>
                                              </p:val>
                                            </p:tav>
                                          </p:tavLst>
                                        </p:anim>
                                        <p:animEffect transition="in" filter="fade">
                                          <p:cBhvr>
                                            <p:cTn id="59" dur="1000"/>
                                            <p:tgtEl>
                                              <p:spTgt spid="100"/>
                                            </p:tgtEl>
                                          </p:cBhvr>
                                        </p:animEffect>
                                      </p:childTnLst>
                                    </p:cTn>
                                  </p:par>
                                </p:childTnLst>
                              </p:cTn>
                            </p:par>
                            <p:par>
                              <p:cTn id="60" fill="hold">
                                <p:stCondLst>
                                  <p:cond delay="4200"/>
                                </p:stCondLst>
                                <p:childTnLst>
                                  <p:par>
                                    <p:cTn id="61" presetID="10" presetClass="entr" presetSubtype="0"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500"/>
                                            <p:tgtEl>
                                              <p:spTgt spid="11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left)">
                                          <p:cBhvr>
                                            <p:cTn id="66" dur="700"/>
                                            <p:tgtEl>
                                              <p:spTgt spid="126"/>
                                            </p:tgtEl>
                                          </p:cBhvr>
                                        </p:animEffect>
                                      </p:childTnLst>
                                    </p:cTn>
                                  </p:par>
                                  <p:par>
                                    <p:cTn id="67" presetID="31" presetClass="entr" presetSubtype="0" fill="hold" nodeType="with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1000" fill="hold"/>
                                            <p:tgtEl>
                                              <p:spTgt spid="106"/>
                                            </p:tgtEl>
                                            <p:attrNameLst>
                                              <p:attrName>ppt_w</p:attrName>
                                            </p:attrNameLst>
                                          </p:cBhvr>
                                          <p:tavLst>
                                            <p:tav tm="0">
                                              <p:val>
                                                <p:fltVal val="0"/>
                                              </p:val>
                                            </p:tav>
                                            <p:tav tm="100000">
                                              <p:val>
                                                <p:strVal val="#ppt_w"/>
                                              </p:val>
                                            </p:tav>
                                          </p:tavLst>
                                        </p:anim>
                                        <p:anim calcmode="lin" valueType="num">
                                          <p:cBhvr>
                                            <p:cTn id="70" dur="1000" fill="hold"/>
                                            <p:tgtEl>
                                              <p:spTgt spid="106"/>
                                            </p:tgtEl>
                                            <p:attrNameLst>
                                              <p:attrName>ppt_h</p:attrName>
                                            </p:attrNameLst>
                                          </p:cBhvr>
                                          <p:tavLst>
                                            <p:tav tm="0">
                                              <p:val>
                                                <p:fltVal val="0"/>
                                              </p:val>
                                            </p:tav>
                                            <p:tav tm="100000">
                                              <p:val>
                                                <p:strVal val="#ppt_h"/>
                                              </p:val>
                                            </p:tav>
                                          </p:tavLst>
                                        </p:anim>
                                        <p:anim calcmode="lin" valueType="num">
                                          <p:cBhvr>
                                            <p:cTn id="71" dur="1000" fill="hold"/>
                                            <p:tgtEl>
                                              <p:spTgt spid="106"/>
                                            </p:tgtEl>
                                            <p:attrNameLst>
                                              <p:attrName>style.rotation</p:attrName>
                                            </p:attrNameLst>
                                          </p:cBhvr>
                                          <p:tavLst>
                                            <p:tav tm="0">
                                              <p:val>
                                                <p:fltVal val="90"/>
                                              </p:val>
                                            </p:tav>
                                            <p:tav tm="100000">
                                              <p:val>
                                                <p:fltVal val="0"/>
                                              </p:val>
                                            </p:tav>
                                          </p:tavLst>
                                        </p:anim>
                                        <p:animEffect transition="in" filter="fade">
                                          <p:cBhvr>
                                            <p:cTn id="72" dur="1000"/>
                                            <p:tgtEl>
                                              <p:spTgt spid="106"/>
                                            </p:tgtEl>
                                          </p:cBhvr>
                                        </p:animEffect>
                                      </p:childTnLst>
                                    </p:cTn>
                                  </p:par>
                                </p:childTnLst>
                              </p:cTn>
                            </p:par>
                            <p:par>
                              <p:cTn id="73" fill="hold">
                                <p:stCondLst>
                                  <p:cond delay="4700"/>
                                </p:stCondLst>
                                <p:childTnLst>
                                  <p:par>
                                    <p:cTn id="74" presetID="10"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fade">
                                          <p:cBhvr>
                                            <p:cTn id="76" dur="500"/>
                                            <p:tgtEl>
                                              <p:spTgt spid="11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wipe(left)">
                                          <p:cBhvr>
                                            <p:cTn id="79" dur="700"/>
                                            <p:tgtEl>
                                              <p:spTgt spid="127"/>
                                            </p:tgtEl>
                                          </p:cBhvr>
                                        </p:animEffect>
                                      </p:childTnLst>
                                    </p:cTn>
                                  </p:par>
                                </p:childTnLst>
                              </p:cTn>
                            </p:par>
                            <p:par>
                              <p:cTn id="80" fill="hold">
                                <p:stCondLst>
                                  <p:cond delay="5200"/>
                                </p:stCondLst>
                                <p:childTnLst>
                                  <p:par>
                                    <p:cTn id="81" presetID="23" presetClass="entr" presetSubtype="528" fill="hold" nodeType="afterEffect">
                                      <p:stCondLst>
                                        <p:cond delay="0"/>
                                      </p:stCondLst>
                                      <p:childTnLst>
                                        <p:set>
                                          <p:cBhvr>
                                            <p:cTn id="82" dur="1" fill="hold">
                                              <p:stCondLst>
                                                <p:cond delay="0"/>
                                              </p:stCondLst>
                                            </p:cTn>
                                            <p:tgtEl>
                                              <p:spTgt spid="132"/>
                                            </p:tgtEl>
                                            <p:attrNameLst>
                                              <p:attrName>style.visibility</p:attrName>
                                            </p:attrNameLst>
                                          </p:cBhvr>
                                          <p:to>
                                            <p:strVal val="visible"/>
                                          </p:to>
                                        </p:set>
                                        <p:anim calcmode="lin" valueType="num">
                                          <p:cBhvr>
                                            <p:cTn id="83" dur="500" fill="hold"/>
                                            <p:tgtEl>
                                              <p:spTgt spid="132"/>
                                            </p:tgtEl>
                                            <p:attrNameLst>
                                              <p:attrName>ppt_w</p:attrName>
                                            </p:attrNameLst>
                                          </p:cBhvr>
                                          <p:tavLst>
                                            <p:tav tm="0">
                                              <p:val>
                                                <p:fltVal val="0"/>
                                              </p:val>
                                            </p:tav>
                                            <p:tav tm="100000">
                                              <p:val>
                                                <p:strVal val="#ppt_w"/>
                                              </p:val>
                                            </p:tav>
                                          </p:tavLst>
                                        </p:anim>
                                        <p:anim calcmode="lin" valueType="num">
                                          <p:cBhvr>
                                            <p:cTn id="84" dur="500" fill="hold"/>
                                            <p:tgtEl>
                                              <p:spTgt spid="132"/>
                                            </p:tgtEl>
                                            <p:attrNameLst>
                                              <p:attrName>ppt_h</p:attrName>
                                            </p:attrNameLst>
                                          </p:cBhvr>
                                          <p:tavLst>
                                            <p:tav tm="0">
                                              <p:val>
                                                <p:fltVal val="0"/>
                                              </p:val>
                                            </p:tav>
                                            <p:tav tm="100000">
                                              <p:val>
                                                <p:strVal val="#ppt_h"/>
                                              </p:val>
                                            </p:tav>
                                          </p:tavLst>
                                        </p:anim>
                                        <p:anim calcmode="lin" valueType="num">
                                          <p:cBhvr>
                                            <p:cTn id="85" dur="500" fill="hold"/>
                                            <p:tgtEl>
                                              <p:spTgt spid="132"/>
                                            </p:tgtEl>
                                            <p:attrNameLst>
                                              <p:attrName>ppt_x</p:attrName>
                                            </p:attrNameLst>
                                          </p:cBhvr>
                                          <p:tavLst>
                                            <p:tav tm="0">
                                              <p:val>
                                                <p:fltVal val="0.5"/>
                                              </p:val>
                                            </p:tav>
                                            <p:tav tm="100000">
                                              <p:val>
                                                <p:strVal val="#ppt_x"/>
                                              </p:val>
                                            </p:tav>
                                          </p:tavLst>
                                        </p:anim>
                                        <p:anim calcmode="lin" valueType="num">
                                          <p:cBhvr>
                                            <p:cTn id="86" dur="500" fill="hold"/>
                                            <p:tgtEl>
                                              <p:spTgt spid="132"/>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139"/>
                                            </p:tgtEl>
                                            <p:attrNameLst>
                                              <p:attrName>style.visibility</p:attrName>
                                            </p:attrNameLst>
                                          </p:cBhvr>
                                          <p:to>
                                            <p:strVal val="visible"/>
                                          </p:to>
                                        </p:set>
                                        <p:anim calcmode="lin" valueType="num">
                                          <p:cBhvr>
                                            <p:cTn id="89" dur="500" fill="hold"/>
                                            <p:tgtEl>
                                              <p:spTgt spid="139"/>
                                            </p:tgtEl>
                                            <p:attrNameLst>
                                              <p:attrName>ppt_w</p:attrName>
                                            </p:attrNameLst>
                                          </p:cBhvr>
                                          <p:tavLst>
                                            <p:tav tm="0">
                                              <p:val>
                                                <p:fltVal val="0"/>
                                              </p:val>
                                            </p:tav>
                                            <p:tav tm="100000">
                                              <p:val>
                                                <p:strVal val="#ppt_w"/>
                                              </p:val>
                                            </p:tav>
                                          </p:tavLst>
                                        </p:anim>
                                        <p:anim calcmode="lin" valueType="num">
                                          <p:cBhvr>
                                            <p:cTn id="90" dur="500" fill="hold"/>
                                            <p:tgtEl>
                                              <p:spTgt spid="139"/>
                                            </p:tgtEl>
                                            <p:attrNameLst>
                                              <p:attrName>ppt_h</p:attrName>
                                            </p:attrNameLst>
                                          </p:cBhvr>
                                          <p:tavLst>
                                            <p:tav tm="0">
                                              <p:val>
                                                <p:fltVal val="0"/>
                                              </p:val>
                                            </p:tav>
                                            <p:tav tm="100000">
                                              <p:val>
                                                <p:strVal val="#ppt_h"/>
                                              </p:val>
                                            </p:tav>
                                          </p:tavLst>
                                        </p:anim>
                                        <p:anim calcmode="lin" valueType="num">
                                          <p:cBhvr>
                                            <p:cTn id="91" dur="500" fill="hold"/>
                                            <p:tgtEl>
                                              <p:spTgt spid="139"/>
                                            </p:tgtEl>
                                            <p:attrNameLst>
                                              <p:attrName>ppt_x</p:attrName>
                                            </p:attrNameLst>
                                          </p:cBhvr>
                                          <p:tavLst>
                                            <p:tav tm="0">
                                              <p:val>
                                                <p:fltVal val="0.5"/>
                                              </p:val>
                                            </p:tav>
                                            <p:tav tm="100000">
                                              <p:val>
                                                <p:strVal val="#ppt_x"/>
                                              </p:val>
                                            </p:tav>
                                          </p:tavLst>
                                        </p:anim>
                                        <p:anim calcmode="lin" valueType="num">
                                          <p:cBhvr>
                                            <p:cTn id="92" dur="500" fill="hold"/>
                                            <p:tgtEl>
                                              <p:spTgt spid="13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700"/>
                                      </p:stCondLst>
                                      <p:childTnLst>
                                        <p:set>
                                          <p:cBhvr>
                                            <p:cTn id="94" dur="1" fill="hold">
                                              <p:stCondLst>
                                                <p:cond delay="0"/>
                                              </p:stCondLst>
                                            </p:cTn>
                                            <p:tgtEl>
                                              <p:spTgt spid="142"/>
                                            </p:tgtEl>
                                            <p:attrNameLst>
                                              <p:attrName>style.visibility</p:attrName>
                                            </p:attrNameLst>
                                          </p:cBhvr>
                                          <p:to>
                                            <p:strVal val="visible"/>
                                          </p:to>
                                        </p:set>
                                        <p:anim calcmode="lin" valueType="num">
                                          <p:cBhvr>
                                            <p:cTn id="95" dur="500" fill="hold"/>
                                            <p:tgtEl>
                                              <p:spTgt spid="142"/>
                                            </p:tgtEl>
                                            <p:attrNameLst>
                                              <p:attrName>ppt_w</p:attrName>
                                            </p:attrNameLst>
                                          </p:cBhvr>
                                          <p:tavLst>
                                            <p:tav tm="0">
                                              <p:val>
                                                <p:fltVal val="0"/>
                                              </p:val>
                                            </p:tav>
                                            <p:tav tm="100000">
                                              <p:val>
                                                <p:strVal val="#ppt_w"/>
                                              </p:val>
                                            </p:tav>
                                          </p:tavLst>
                                        </p:anim>
                                        <p:anim calcmode="lin" valueType="num">
                                          <p:cBhvr>
                                            <p:cTn id="96" dur="500" fill="hold"/>
                                            <p:tgtEl>
                                              <p:spTgt spid="142"/>
                                            </p:tgtEl>
                                            <p:attrNameLst>
                                              <p:attrName>ppt_h</p:attrName>
                                            </p:attrNameLst>
                                          </p:cBhvr>
                                          <p:tavLst>
                                            <p:tav tm="0">
                                              <p:val>
                                                <p:fltVal val="0"/>
                                              </p:val>
                                            </p:tav>
                                            <p:tav tm="100000">
                                              <p:val>
                                                <p:strVal val="#ppt_h"/>
                                              </p:val>
                                            </p:tav>
                                          </p:tavLst>
                                        </p:anim>
                                        <p:anim calcmode="lin" valueType="num">
                                          <p:cBhvr>
                                            <p:cTn id="97" dur="500" fill="hold"/>
                                            <p:tgtEl>
                                              <p:spTgt spid="142"/>
                                            </p:tgtEl>
                                            <p:attrNameLst>
                                              <p:attrName>ppt_x</p:attrName>
                                            </p:attrNameLst>
                                          </p:cBhvr>
                                          <p:tavLst>
                                            <p:tav tm="0">
                                              <p:val>
                                                <p:fltVal val="0.5"/>
                                              </p:val>
                                            </p:tav>
                                            <p:tav tm="100000">
                                              <p:val>
                                                <p:strVal val="#ppt_x"/>
                                              </p:val>
                                            </p:tav>
                                          </p:tavLst>
                                        </p:anim>
                                        <p:anim calcmode="lin" valueType="num">
                                          <p:cBhvr>
                                            <p:cTn id="98" dur="500" fill="hold"/>
                                            <p:tgtEl>
                                              <p:spTgt spid="14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300"/>
                                      </p:stCondLst>
                                      <p:childTnLst>
                                        <p:set>
                                          <p:cBhvr>
                                            <p:cTn id="100" dur="1" fill="hold">
                                              <p:stCondLst>
                                                <p:cond delay="0"/>
                                              </p:stCondLst>
                                            </p:cTn>
                                            <p:tgtEl>
                                              <p:spTgt spid="225"/>
                                            </p:tgtEl>
                                            <p:attrNameLst>
                                              <p:attrName>style.visibility</p:attrName>
                                            </p:attrNameLst>
                                          </p:cBhvr>
                                          <p:to>
                                            <p:strVal val="visible"/>
                                          </p:to>
                                        </p:set>
                                        <p:anim calcmode="lin" valueType="num">
                                          <p:cBhvr>
                                            <p:cTn id="101" dur="500" fill="hold"/>
                                            <p:tgtEl>
                                              <p:spTgt spid="225"/>
                                            </p:tgtEl>
                                            <p:attrNameLst>
                                              <p:attrName>ppt_w</p:attrName>
                                            </p:attrNameLst>
                                          </p:cBhvr>
                                          <p:tavLst>
                                            <p:tav tm="0">
                                              <p:val>
                                                <p:fltVal val="0"/>
                                              </p:val>
                                            </p:tav>
                                            <p:tav tm="100000">
                                              <p:val>
                                                <p:strVal val="#ppt_w"/>
                                              </p:val>
                                            </p:tav>
                                          </p:tavLst>
                                        </p:anim>
                                        <p:anim calcmode="lin" valueType="num">
                                          <p:cBhvr>
                                            <p:cTn id="102" dur="500" fill="hold"/>
                                            <p:tgtEl>
                                              <p:spTgt spid="225"/>
                                            </p:tgtEl>
                                            <p:attrNameLst>
                                              <p:attrName>ppt_h</p:attrName>
                                            </p:attrNameLst>
                                          </p:cBhvr>
                                          <p:tavLst>
                                            <p:tav tm="0">
                                              <p:val>
                                                <p:fltVal val="0"/>
                                              </p:val>
                                            </p:tav>
                                            <p:tav tm="100000">
                                              <p:val>
                                                <p:strVal val="#ppt_h"/>
                                              </p:val>
                                            </p:tav>
                                          </p:tavLst>
                                        </p:anim>
                                        <p:anim calcmode="lin" valueType="num">
                                          <p:cBhvr>
                                            <p:cTn id="103" dur="500" fill="hold"/>
                                            <p:tgtEl>
                                              <p:spTgt spid="225"/>
                                            </p:tgtEl>
                                            <p:attrNameLst>
                                              <p:attrName>ppt_x</p:attrName>
                                            </p:attrNameLst>
                                          </p:cBhvr>
                                          <p:tavLst>
                                            <p:tav tm="0">
                                              <p:val>
                                                <p:fltVal val="0.5"/>
                                              </p:val>
                                            </p:tav>
                                            <p:tav tm="100000">
                                              <p:val>
                                                <p:strVal val="#ppt_x"/>
                                              </p:val>
                                            </p:tav>
                                          </p:tavLst>
                                        </p:anim>
                                        <p:anim calcmode="lin" valueType="num">
                                          <p:cBhvr>
                                            <p:cTn id="104" dur="500" fill="hold"/>
                                            <p:tgtEl>
                                              <p:spTgt spid="22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100"/>
                                      </p:stCondLst>
                                      <p:childTnLst>
                                        <p:set>
                                          <p:cBhvr>
                                            <p:cTn id="106" dur="1" fill="hold">
                                              <p:stCondLst>
                                                <p:cond delay="0"/>
                                              </p:stCondLst>
                                            </p:cTn>
                                            <p:tgtEl>
                                              <p:spTgt spid="228"/>
                                            </p:tgtEl>
                                            <p:attrNameLst>
                                              <p:attrName>style.visibility</p:attrName>
                                            </p:attrNameLst>
                                          </p:cBhvr>
                                          <p:to>
                                            <p:strVal val="visible"/>
                                          </p:to>
                                        </p:set>
                                        <p:anim calcmode="lin" valueType="num">
                                          <p:cBhvr>
                                            <p:cTn id="107" dur="500" fill="hold"/>
                                            <p:tgtEl>
                                              <p:spTgt spid="228"/>
                                            </p:tgtEl>
                                            <p:attrNameLst>
                                              <p:attrName>ppt_w</p:attrName>
                                            </p:attrNameLst>
                                          </p:cBhvr>
                                          <p:tavLst>
                                            <p:tav tm="0">
                                              <p:val>
                                                <p:fltVal val="0"/>
                                              </p:val>
                                            </p:tav>
                                            <p:tav tm="100000">
                                              <p:val>
                                                <p:strVal val="#ppt_w"/>
                                              </p:val>
                                            </p:tav>
                                          </p:tavLst>
                                        </p:anim>
                                        <p:anim calcmode="lin" valueType="num">
                                          <p:cBhvr>
                                            <p:cTn id="108" dur="500" fill="hold"/>
                                            <p:tgtEl>
                                              <p:spTgt spid="228"/>
                                            </p:tgtEl>
                                            <p:attrNameLst>
                                              <p:attrName>ppt_h</p:attrName>
                                            </p:attrNameLst>
                                          </p:cBhvr>
                                          <p:tavLst>
                                            <p:tav tm="0">
                                              <p:val>
                                                <p:fltVal val="0"/>
                                              </p:val>
                                            </p:tav>
                                            <p:tav tm="100000">
                                              <p:val>
                                                <p:strVal val="#ppt_h"/>
                                              </p:val>
                                            </p:tav>
                                          </p:tavLst>
                                        </p:anim>
                                        <p:anim calcmode="lin" valueType="num">
                                          <p:cBhvr>
                                            <p:cTn id="109" dur="500" fill="hold"/>
                                            <p:tgtEl>
                                              <p:spTgt spid="228"/>
                                            </p:tgtEl>
                                            <p:attrNameLst>
                                              <p:attrName>ppt_x</p:attrName>
                                            </p:attrNameLst>
                                          </p:cBhvr>
                                          <p:tavLst>
                                            <p:tav tm="0">
                                              <p:val>
                                                <p:fltVal val="0.5"/>
                                              </p:val>
                                            </p:tav>
                                            <p:tav tm="100000">
                                              <p:val>
                                                <p:strVal val="#ppt_x"/>
                                              </p:val>
                                            </p:tav>
                                          </p:tavLst>
                                        </p:anim>
                                        <p:anim calcmode="lin" valueType="num">
                                          <p:cBhvr>
                                            <p:cTn id="110" dur="500" fill="hold"/>
                                            <p:tgtEl>
                                              <p:spTgt spid="22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600"/>
                                      </p:stCondLst>
                                      <p:childTnLst>
                                        <p:set>
                                          <p:cBhvr>
                                            <p:cTn id="112" dur="1" fill="hold">
                                              <p:stCondLst>
                                                <p:cond delay="0"/>
                                              </p:stCondLst>
                                            </p:cTn>
                                            <p:tgtEl>
                                              <p:spTgt spid="231"/>
                                            </p:tgtEl>
                                            <p:attrNameLst>
                                              <p:attrName>style.visibility</p:attrName>
                                            </p:attrNameLst>
                                          </p:cBhvr>
                                          <p:to>
                                            <p:strVal val="visible"/>
                                          </p:to>
                                        </p:set>
                                        <p:anim calcmode="lin" valueType="num">
                                          <p:cBhvr>
                                            <p:cTn id="113" dur="500" fill="hold"/>
                                            <p:tgtEl>
                                              <p:spTgt spid="231"/>
                                            </p:tgtEl>
                                            <p:attrNameLst>
                                              <p:attrName>ppt_w</p:attrName>
                                            </p:attrNameLst>
                                          </p:cBhvr>
                                          <p:tavLst>
                                            <p:tav tm="0">
                                              <p:val>
                                                <p:fltVal val="0"/>
                                              </p:val>
                                            </p:tav>
                                            <p:tav tm="100000">
                                              <p:val>
                                                <p:strVal val="#ppt_w"/>
                                              </p:val>
                                            </p:tav>
                                          </p:tavLst>
                                        </p:anim>
                                        <p:anim calcmode="lin" valueType="num">
                                          <p:cBhvr>
                                            <p:cTn id="114" dur="500" fill="hold"/>
                                            <p:tgtEl>
                                              <p:spTgt spid="231"/>
                                            </p:tgtEl>
                                            <p:attrNameLst>
                                              <p:attrName>ppt_h</p:attrName>
                                            </p:attrNameLst>
                                          </p:cBhvr>
                                          <p:tavLst>
                                            <p:tav tm="0">
                                              <p:val>
                                                <p:fltVal val="0"/>
                                              </p:val>
                                            </p:tav>
                                            <p:tav tm="100000">
                                              <p:val>
                                                <p:strVal val="#ppt_h"/>
                                              </p:val>
                                            </p:tav>
                                          </p:tavLst>
                                        </p:anim>
                                        <p:anim calcmode="lin" valueType="num">
                                          <p:cBhvr>
                                            <p:cTn id="115" dur="500" fill="hold"/>
                                            <p:tgtEl>
                                              <p:spTgt spid="231"/>
                                            </p:tgtEl>
                                            <p:attrNameLst>
                                              <p:attrName>ppt_x</p:attrName>
                                            </p:attrNameLst>
                                          </p:cBhvr>
                                          <p:tavLst>
                                            <p:tav tm="0">
                                              <p:val>
                                                <p:fltVal val="0.5"/>
                                              </p:val>
                                            </p:tav>
                                            <p:tav tm="100000">
                                              <p:val>
                                                <p:strVal val="#ppt_x"/>
                                              </p:val>
                                            </p:tav>
                                          </p:tavLst>
                                        </p:anim>
                                        <p:anim calcmode="lin" valueType="num">
                                          <p:cBhvr>
                                            <p:cTn id="116" dur="500" fill="hold"/>
                                            <p:tgtEl>
                                              <p:spTgt spid="23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300"/>
                                      </p:stCondLst>
                                      <p:childTnLst>
                                        <p:set>
                                          <p:cBhvr>
                                            <p:cTn id="118" dur="1" fill="hold">
                                              <p:stCondLst>
                                                <p:cond delay="0"/>
                                              </p:stCondLst>
                                            </p:cTn>
                                            <p:tgtEl>
                                              <p:spTgt spid="234"/>
                                            </p:tgtEl>
                                            <p:attrNameLst>
                                              <p:attrName>style.visibility</p:attrName>
                                            </p:attrNameLst>
                                          </p:cBhvr>
                                          <p:to>
                                            <p:strVal val="visible"/>
                                          </p:to>
                                        </p:set>
                                        <p:anim calcmode="lin" valueType="num">
                                          <p:cBhvr>
                                            <p:cTn id="119" dur="500" fill="hold"/>
                                            <p:tgtEl>
                                              <p:spTgt spid="234"/>
                                            </p:tgtEl>
                                            <p:attrNameLst>
                                              <p:attrName>ppt_w</p:attrName>
                                            </p:attrNameLst>
                                          </p:cBhvr>
                                          <p:tavLst>
                                            <p:tav tm="0">
                                              <p:val>
                                                <p:fltVal val="0"/>
                                              </p:val>
                                            </p:tav>
                                            <p:tav tm="100000">
                                              <p:val>
                                                <p:strVal val="#ppt_w"/>
                                              </p:val>
                                            </p:tav>
                                          </p:tavLst>
                                        </p:anim>
                                        <p:anim calcmode="lin" valueType="num">
                                          <p:cBhvr>
                                            <p:cTn id="120" dur="500" fill="hold"/>
                                            <p:tgtEl>
                                              <p:spTgt spid="234"/>
                                            </p:tgtEl>
                                            <p:attrNameLst>
                                              <p:attrName>ppt_h</p:attrName>
                                            </p:attrNameLst>
                                          </p:cBhvr>
                                          <p:tavLst>
                                            <p:tav tm="0">
                                              <p:val>
                                                <p:fltVal val="0"/>
                                              </p:val>
                                            </p:tav>
                                            <p:tav tm="100000">
                                              <p:val>
                                                <p:strVal val="#ppt_h"/>
                                              </p:val>
                                            </p:tav>
                                          </p:tavLst>
                                        </p:anim>
                                        <p:anim calcmode="lin" valueType="num">
                                          <p:cBhvr>
                                            <p:cTn id="121" dur="500" fill="hold"/>
                                            <p:tgtEl>
                                              <p:spTgt spid="234"/>
                                            </p:tgtEl>
                                            <p:attrNameLst>
                                              <p:attrName>ppt_x</p:attrName>
                                            </p:attrNameLst>
                                          </p:cBhvr>
                                          <p:tavLst>
                                            <p:tav tm="0">
                                              <p:val>
                                                <p:fltVal val="0.5"/>
                                              </p:val>
                                            </p:tav>
                                            <p:tav tm="100000">
                                              <p:val>
                                                <p:strVal val="#ppt_x"/>
                                              </p:val>
                                            </p:tav>
                                          </p:tavLst>
                                        </p:anim>
                                        <p:anim calcmode="lin" valueType="num">
                                          <p:cBhvr>
                                            <p:cTn id="122" dur="500" fill="hold"/>
                                            <p:tgtEl>
                                              <p:spTgt spid="23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300"/>
                                      </p:stCondLst>
                                      <p:childTnLst>
                                        <p:set>
                                          <p:cBhvr>
                                            <p:cTn id="124" dur="1" fill="hold">
                                              <p:stCondLst>
                                                <p:cond delay="0"/>
                                              </p:stCondLst>
                                            </p:cTn>
                                            <p:tgtEl>
                                              <p:spTgt spid="237"/>
                                            </p:tgtEl>
                                            <p:attrNameLst>
                                              <p:attrName>style.visibility</p:attrName>
                                            </p:attrNameLst>
                                          </p:cBhvr>
                                          <p:to>
                                            <p:strVal val="visible"/>
                                          </p:to>
                                        </p:set>
                                        <p:anim calcmode="lin" valueType="num">
                                          <p:cBhvr>
                                            <p:cTn id="125" dur="500" fill="hold"/>
                                            <p:tgtEl>
                                              <p:spTgt spid="237"/>
                                            </p:tgtEl>
                                            <p:attrNameLst>
                                              <p:attrName>ppt_w</p:attrName>
                                            </p:attrNameLst>
                                          </p:cBhvr>
                                          <p:tavLst>
                                            <p:tav tm="0">
                                              <p:val>
                                                <p:fltVal val="0"/>
                                              </p:val>
                                            </p:tav>
                                            <p:tav tm="100000">
                                              <p:val>
                                                <p:strVal val="#ppt_w"/>
                                              </p:val>
                                            </p:tav>
                                          </p:tavLst>
                                        </p:anim>
                                        <p:anim calcmode="lin" valueType="num">
                                          <p:cBhvr>
                                            <p:cTn id="126" dur="500" fill="hold"/>
                                            <p:tgtEl>
                                              <p:spTgt spid="237"/>
                                            </p:tgtEl>
                                            <p:attrNameLst>
                                              <p:attrName>ppt_h</p:attrName>
                                            </p:attrNameLst>
                                          </p:cBhvr>
                                          <p:tavLst>
                                            <p:tav tm="0">
                                              <p:val>
                                                <p:fltVal val="0"/>
                                              </p:val>
                                            </p:tav>
                                            <p:tav tm="100000">
                                              <p:val>
                                                <p:strVal val="#ppt_h"/>
                                              </p:val>
                                            </p:tav>
                                          </p:tavLst>
                                        </p:anim>
                                        <p:anim calcmode="lin" valueType="num">
                                          <p:cBhvr>
                                            <p:cTn id="127" dur="500" fill="hold"/>
                                            <p:tgtEl>
                                              <p:spTgt spid="237"/>
                                            </p:tgtEl>
                                            <p:attrNameLst>
                                              <p:attrName>ppt_x</p:attrName>
                                            </p:attrNameLst>
                                          </p:cBhvr>
                                          <p:tavLst>
                                            <p:tav tm="0">
                                              <p:val>
                                                <p:fltVal val="0.5"/>
                                              </p:val>
                                            </p:tav>
                                            <p:tav tm="100000">
                                              <p:val>
                                                <p:strVal val="#ppt_x"/>
                                              </p:val>
                                            </p:tav>
                                          </p:tavLst>
                                        </p:anim>
                                        <p:anim calcmode="lin" valueType="num">
                                          <p:cBhvr>
                                            <p:cTn id="128" dur="500" fill="hold"/>
                                            <p:tgtEl>
                                              <p:spTgt spid="23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600"/>
                                      </p:stCondLst>
                                      <p:childTnLst>
                                        <p:set>
                                          <p:cBhvr>
                                            <p:cTn id="130" dur="1" fill="hold">
                                              <p:stCondLst>
                                                <p:cond delay="0"/>
                                              </p:stCondLst>
                                            </p:cTn>
                                            <p:tgtEl>
                                              <p:spTgt spid="240"/>
                                            </p:tgtEl>
                                            <p:attrNameLst>
                                              <p:attrName>style.visibility</p:attrName>
                                            </p:attrNameLst>
                                          </p:cBhvr>
                                          <p:to>
                                            <p:strVal val="visible"/>
                                          </p:to>
                                        </p:set>
                                        <p:anim calcmode="lin" valueType="num">
                                          <p:cBhvr>
                                            <p:cTn id="131" dur="500" fill="hold"/>
                                            <p:tgtEl>
                                              <p:spTgt spid="240"/>
                                            </p:tgtEl>
                                            <p:attrNameLst>
                                              <p:attrName>ppt_w</p:attrName>
                                            </p:attrNameLst>
                                          </p:cBhvr>
                                          <p:tavLst>
                                            <p:tav tm="0">
                                              <p:val>
                                                <p:fltVal val="0"/>
                                              </p:val>
                                            </p:tav>
                                            <p:tav tm="100000">
                                              <p:val>
                                                <p:strVal val="#ppt_w"/>
                                              </p:val>
                                            </p:tav>
                                          </p:tavLst>
                                        </p:anim>
                                        <p:anim calcmode="lin" valueType="num">
                                          <p:cBhvr>
                                            <p:cTn id="132" dur="500" fill="hold"/>
                                            <p:tgtEl>
                                              <p:spTgt spid="240"/>
                                            </p:tgtEl>
                                            <p:attrNameLst>
                                              <p:attrName>ppt_h</p:attrName>
                                            </p:attrNameLst>
                                          </p:cBhvr>
                                          <p:tavLst>
                                            <p:tav tm="0">
                                              <p:val>
                                                <p:fltVal val="0"/>
                                              </p:val>
                                            </p:tav>
                                            <p:tav tm="100000">
                                              <p:val>
                                                <p:strVal val="#ppt_h"/>
                                              </p:val>
                                            </p:tav>
                                          </p:tavLst>
                                        </p:anim>
                                        <p:anim calcmode="lin" valueType="num">
                                          <p:cBhvr>
                                            <p:cTn id="133" dur="500" fill="hold"/>
                                            <p:tgtEl>
                                              <p:spTgt spid="240"/>
                                            </p:tgtEl>
                                            <p:attrNameLst>
                                              <p:attrName>ppt_x</p:attrName>
                                            </p:attrNameLst>
                                          </p:cBhvr>
                                          <p:tavLst>
                                            <p:tav tm="0">
                                              <p:val>
                                                <p:fltVal val="0.5"/>
                                              </p:val>
                                            </p:tav>
                                            <p:tav tm="100000">
                                              <p:val>
                                                <p:strVal val="#ppt_x"/>
                                              </p:val>
                                            </p:tav>
                                          </p:tavLst>
                                        </p:anim>
                                        <p:anim calcmode="lin" valueType="num">
                                          <p:cBhvr>
                                            <p:cTn id="134" dur="500" fill="hold"/>
                                            <p:tgtEl>
                                              <p:spTgt spid="24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243"/>
                                            </p:tgtEl>
                                            <p:attrNameLst>
                                              <p:attrName>style.visibility</p:attrName>
                                            </p:attrNameLst>
                                          </p:cBhvr>
                                          <p:to>
                                            <p:strVal val="visible"/>
                                          </p:to>
                                        </p:set>
                                        <p:anim calcmode="lin" valueType="num">
                                          <p:cBhvr>
                                            <p:cTn id="137" dur="500" fill="hold"/>
                                            <p:tgtEl>
                                              <p:spTgt spid="243"/>
                                            </p:tgtEl>
                                            <p:attrNameLst>
                                              <p:attrName>ppt_w</p:attrName>
                                            </p:attrNameLst>
                                          </p:cBhvr>
                                          <p:tavLst>
                                            <p:tav tm="0">
                                              <p:val>
                                                <p:fltVal val="0"/>
                                              </p:val>
                                            </p:tav>
                                            <p:tav tm="100000">
                                              <p:val>
                                                <p:strVal val="#ppt_w"/>
                                              </p:val>
                                            </p:tav>
                                          </p:tavLst>
                                        </p:anim>
                                        <p:anim calcmode="lin" valueType="num">
                                          <p:cBhvr>
                                            <p:cTn id="138" dur="500" fill="hold"/>
                                            <p:tgtEl>
                                              <p:spTgt spid="243"/>
                                            </p:tgtEl>
                                            <p:attrNameLst>
                                              <p:attrName>ppt_h</p:attrName>
                                            </p:attrNameLst>
                                          </p:cBhvr>
                                          <p:tavLst>
                                            <p:tav tm="0">
                                              <p:val>
                                                <p:fltVal val="0"/>
                                              </p:val>
                                            </p:tav>
                                            <p:tav tm="100000">
                                              <p:val>
                                                <p:strVal val="#ppt_h"/>
                                              </p:val>
                                            </p:tav>
                                          </p:tavLst>
                                        </p:anim>
                                        <p:anim calcmode="lin" valueType="num">
                                          <p:cBhvr>
                                            <p:cTn id="139" dur="500" fill="hold"/>
                                            <p:tgtEl>
                                              <p:spTgt spid="243"/>
                                            </p:tgtEl>
                                            <p:attrNameLst>
                                              <p:attrName>ppt_x</p:attrName>
                                            </p:attrNameLst>
                                          </p:cBhvr>
                                          <p:tavLst>
                                            <p:tav tm="0">
                                              <p:val>
                                                <p:fltVal val="0.5"/>
                                              </p:val>
                                            </p:tav>
                                            <p:tav tm="100000">
                                              <p:val>
                                                <p:strVal val="#ppt_x"/>
                                              </p:val>
                                            </p:tav>
                                          </p:tavLst>
                                        </p:anim>
                                        <p:anim calcmode="lin" valueType="num">
                                          <p:cBhvr>
                                            <p:cTn id="140" dur="500" fill="hold"/>
                                            <p:tgtEl>
                                              <p:spTgt spid="24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300"/>
                                      </p:stCondLst>
                                      <p:childTnLst>
                                        <p:set>
                                          <p:cBhvr>
                                            <p:cTn id="142" dur="1" fill="hold">
                                              <p:stCondLst>
                                                <p:cond delay="0"/>
                                              </p:stCondLst>
                                            </p:cTn>
                                            <p:tgtEl>
                                              <p:spTgt spid="246"/>
                                            </p:tgtEl>
                                            <p:attrNameLst>
                                              <p:attrName>style.visibility</p:attrName>
                                            </p:attrNameLst>
                                          </p:cBhvr>
                                          <p:to>
                                            <p:strVal val="visible"/>
                                          </p:to>
                                        </p:set>
                                        <p:anim calcmode="lin" valueType="num">
                                          <p:cBhvr>
                                            <p:cTn id="143" dur="500" fill="hold"/>
                                            <p:tgtEl>
                                              <p:spTgt spid="246"/>
                                            </p:tgtEl>
                                            <p:attrNameLst>
                                              <p:attrName>ppt_w</p:attrName>
                                            </p:attrNameLst>
                                          </p:cBhvr>
                                          <p:tavLst>
                                            <p:tav tm="0">
                                              <p:val>
                                                <p:fltVal val="0"/>
                                              </p:val>
                                            </p:tav>
                                            <p:tav tm="100000">
                                              <p:val>
                                                <p:strVal val="#ppt_w"/>
                                              </p:val>
                                            </p:tav>
                                          </p:tavLst>
                                        </p:anim>
                                        <p:anim calcmode="lin" valueType="num">
                                          <p:cBhvr>
                                            <p:cTn id="144" dur="500" fill="hold"/>
                                            <p:tgtEl>
                                              <p:spTgt spid="246"/>
                                            </p:tgtEl>
                                            <p:attrNameLst>
                                              <p:attrName>ppt_h</p:attrName>
                                            </p:attrNameLst>
                                          </p:cBhvr>
                                          <p:tavLst>
                                            <p:tav tm="0">
                                              <p:val>
                                                <p:fltVal val="0"/>
                                              </p:val>
                                            </p:tav>
                                            <p:tav tm="100000">
                                              <p:val>
                                                <p:strVal val="#ppt_h"/>
                                              </p:val>
                                            </p:tav>
                                          </p:tavLst>
                                        </p:anim>
                                        <p:anim calcmode="lin" valueType="num">
                                          <p:cBhvr>
                                            <p:cTn id="145" dur="500" fill="hold"/>
                                            <p:tgtEl>
                                              <p:spTgt spid="246"/>
                                            </p:tgtEl>
                                            <p:attrNameLst>
                                              <p:attrName>ppt_x</p:attrName>
                                            </p:attrNameLst>
                                          </p:cBhvr>
                                          <p:tavLst>
                                            <p:tav tm="0">
                                              <p:val>
                                                <p:fltVal val="0.5"/>
                                              </p:val>
                                            </p:tav>
                                            <p:tav tm="100000">
                                              <p:val>
                                                <p:strVal val="#ppt_x"/>
                                              </p:val>
                                            </p:tav>
                                          </p:tavLst>
                                        </p:anim>
                                        <p:anim calcmode="lin" valueType="num">
                                          <p:cBhvr>
                                            <p:cTn id="146" dur="500" fill="hold"/>
                                            <p:tgtEl>
                                              <p:spTgt spid="246"/>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600"/>
                                      </p:stCondLst>
                                      <p:childTnLst>
                                        <p:set>
                                          <p:cBhvr>
                                            <p:cTn id="148" dur="1" fill="hold">
                                              <p:stCondLst>
                                                <p:cond delay="0"/>
                                              </p:stCondLst>
                                            </p:cTn>
                                            <p:tgtEl>
                                              <p:spTgt spid="249"/>
                                            </p:tgtEl>
                                            <p:attrNameLst>
                                              <p:attrName>style.visibility</p:attrName>
                                            </p:attrNameLst>
                                          </p:cBhvr>
                                          <p:to>
                                            <p:strVal val="visible"/>
                                          </p:to>
                                        </p:set>
                                        <p:anim calcmode="lin" valueType="num">
                                          <p:cBhvr>
                                            <p:cTn id="149" dur="500" fill="hold"/>
                                            <p:tgtEl>
                                              <p:spTgt spid="249"/>
                                            </p:tgtEl>
                                            <p:attrNameLst>
                                              <p:attrName>ppt_w</p:attrName>
                                            </p:attrNameLst>
                                          </p:cBhvr>
                                          <p:tavLst>
                                            <p:tav tm="0">
                                              <p:val>
                                                <p:fltVal val="0"/>
                                              </p:val>
                                            </p:tav>
                                            <p:tav tm="100000">
                                              <p:val>
                                                <p:strVal val="#ppt_w"/>
                                              </p:val>
                                            </p:tav>
                                          </p:tavLst>
                                        </p:anim>
                                        <p:anim calcmode="lin" valueType="num">
                                          <p:cBhvr>
                                            <p:cTn id="150" dur="500" fill="hold"/>
                                            <p:tgtEl>
                                              <p:spTgt spid="249"/>
                                            </p:tgtEl>
                                            <p:attrNameLst>
                                              <p:attrName>ppt_h</p:attrName>
                                            </p:attrNameLst>
                                          </p:cBhvr>
                                          <p:tavLst>
                                            <p:tav tm="0">
                                              <p:val>
                                                <p:fltVal val="0"/>
                                              </p:val>
                                            </p:tav>
                                            <p:tav tm="100000">
                                              <p:val>
                                                <p:strVal val="#ppt_h"/>
                                              </p:val>
                                            </p:tav>
                                          </p:tavLst>
                                        </p:anim>
                                        <p:anim calcmode="lin" valueType="num">
                                          <p:cBhvr>
                                            <p:cTn id="151" dur="500" fill="hold"/>
                                            <p:tgtEl>
                                              <p:spTgt spid="249"/>
                                            </p:tgtEl>
                                            <p:attrNameLst>
                                              <p:attrName>ppt_x</p:attrName>
                                            </p:attrNameLst>
                                          </p:cBhvr>
                                          <p:tavLst>
                                            <p:tav tm="0">
                                              <p:val>
                                                <p:fltVal val="0.5"/>
                                              </p:val>
                                            </p:tav>
                                            <p:tav tm="100000">
                                              <p:val>
                                                <p:strVal val="#ppt_x"/>
                                              </p:val>
                                            </p:tav>
                                          </p:tavLst>
                                        </p:anim>
                                        <p:anim calcmode="lin" valueType="num">
                                          <p:cBhvr>
                                            <p:cTn id="152" dur="500" fill="hold"/>
                                            <p:tgtEl>
                                              <p:spTgt spid="249"/>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600"/>
                                      </p:stCondLst>
                                      <p:childTnLst>
                                        <p:set>
                                          <p:cBhvr>
                                            <p:cTn id="154" dur="1" fill="hold">
                                              <p:stCondLst>
                                                <p:cond delay="0"/>
                                              </p:stCondLst>
                                            </p:cTn>
                                            <p:tgtEl>
                                              <p:spTgt spid="252"/>
                                            </p:tgtEl>
                                            <p:attrNameLst>
                                              <p:attrName>style.visibility</p:attrName>
                                            </p:attrNameLst>
                                          </p:cBhvr>
                                          <p:to>
                                            <p:strVal val="visible"/>
                                          </p:to>
                                        </p:set>
                                        <p:anim calcmode="lin" valueType="num">
                                          <p:cBhvr>
                                            <p:cTn id="155" dur="500" fill="hold"/>
                                            <p:tgtEl>
                                              <p:spTgt spid="252"/>
                                            </p:tgtEl>
                                            <p:attrNameLst>
                                              <p:attrName>ppt_w</p:attrName>
                                            </p:attrNameLst>
                                          </p:cBhvr>
                                          <p:tavLst>
                                            <p:tav tm="0">
                                              <p:val>
                                                <p:fltVal val="0"/>
                                              </p:val>
                                            </p:tav>
                                            <p:tav tm="100000">
                                              <p:val>
                                                <p:strVal val="#ppt_w"/>
                                              </p:val>
                                            </p:tav>
                                          </p:tavLst>
                                        </p:anim>
                                        <p:anim calcmode="lin" valueType="num">
                                          <p:cBhvr>
                                            <p:cTn id="156" dur="500" fill="hold"/>
                                            <p:tgtEl>
                                              <p:spTgt spid="252"/>
                                            </p:tgtEl>
                                            <p:attrNameLst>
                                              <p:attrName>ppt_h</p:attrName>
                                            </p:attrNameLst>
                                          </p:cBhvr>
                                          <p:tavLst>
                                            <p:tav tm="0">
                                              <p:val>
                                                <p:fltVal val="0"/>
                                              </p:val>
                                            </p:tav>
                                            <p:tav tm="100000">
                                              <p:val>
                                                <p:strVal val="#ppt_h"/>
                                              </p:val>
                                            </p:tav>
                                          </p:tavLst>
                                        </p:anim>
                                        <p:anim calcmode="lin" valueType="num">
                                          <p:cBhvr>
                                            <p:cTn id="157" dur="500" fill="hold"/>
                                            <p:tgtEl>
                                              <p:spTgt spid="252"/>
                                            </p:tgtEl>
                                            <p:attrNameLst>
                                              <p:attrName>ppt_x</p:attrName>
                                            </p:attrNameLst>
                                          </p:cBhvr>
                                          <p:tavLst>
                                            <p:tav tm="0">
                                              <p:val>
                                                <p:fltVal val="0.5"/>
                                              </p:val>
                                            </p:tav>
                                            <p:tav tm="100000">
                                              <p:val>
                                                <p:strVal val="#ppt_x"/>
                                              </p:val>
                                            </p:tav>
                                          </p:tavLst>
                                        </p:anim>
                                        <p:anim calcmode="lin" valueType="num">
                                          <p:cBhvr>
                                            <p:cTn id="158" dur="500" fill="hold"/>
                                            <p:tgtEl>
                                              <p:spTgt spid="252"/>
                                            </p:tgtEl>
                                            <p:attrNameLst>
                                              <p:attrName>ppt_y</p:attrName>
                                            </p:attrNameLst>
                                          </p:cBhvr>
                                          <p:tavLst>
                                            <p:tav tm="0">
                                              <p:val>
                                                <p:fltVal val="0.5"/>
                                              </p:val>
                                            </p:tav>
                                            <p:tav tm="100000">
                                              <p:val>
                                                <p:strVal val="#ppt_y"/>
                                              </p:val>
                                            </p:tav>
                                          </p:tavLst>
                                        </p:anim>
                                      </p:childTnLst>
                                    </p:cTn>
                                  </p:par>
                                  <p:par>
                                    <p:cTn id="159" presetID="26" presetClass="emph" presetSubtype="0" repeatCount="3000" fill="hold" nodeType="withEffect">
                                      <p:stCondLst>
                                        <p:cond delay="600"/>
                                      </p:stCondLst>
                                      <p:childTnLst>
                                        <p:animEffect transition="out" filter="fade">
                                          <p:cBhvr>
                                            <p:cTn id="160" dur="500" tmFilter="0, 0; .2, .5; .8, .5; 1, 0"/>
                                            <p:tgtEl>
                                              <p:spTgt spid="132"/>
                                            </p:tgtEl>
                                          </p:cBhvr>
                                        </p:animEffect>
                                        <p:animScale>
                                          <p:cBhvr>
                                            <p:cTn id="161" dur="250" autoRev="1" fill="hold"/>
                                            <p:tgtEl>
                                              <p:spTgt spid="132"/>
                                            </p:tgtEl>
                                          </p:cBhvr>
                                          <p:by x="105000" y="105000"/>
                                        </p:animScale>
                                      </p:childTnLst>
                                    </p:cTn>
                                  </p:par>
                                  <p:par>
                                    <p:cTn id="162" presetID="26" presetClass="emph" presetSubtype="0" repeatCount="3000" fill="hold" nodeType="withEffect">
                                      <p:stCondLst>
                                        <p:cond delay="710"/>
                                      </p:stCondLst>
                                      <p:childTnLst>
                                        <p:animEffect transition="out" filter="fade">
                                          <p:cBhvr>
                                            <p:cTn id="163" dur="500" tmFilter="0, 0; .2, .5; .8, .5; 1, 0"/>
                                            <p:tgtEl>
                                              <p:spTgt spid="237"/>
                                            </p:tgtEl>
                                          </p:cBhvr>
                                        </p:animEffect>
                                        <p:animScale>
                                          <p:cBhvr>
                                            <p:cTn id="164" dur="250" autoRev="1" fill="hold"/>
                                            <p:tgtEl>
                                              <p:spTgt spid="237"/>
                                            </p:tgtEl>
                                          </p:cBhvr>
                                          <p:by x="105000" y="105000"/>
                                        </p:animScale>
                                      </p:childTnLst>
                                    </p:cTn>
                                  </p:par>
                                  <p:par>
                                    <p:cTn id="165" presetID="26" presetClass="emph" presetSubtype="0" repeatCount="3000" fill="hold" nodeType="withEffect">
                                      <p:stCondLst>
                                        <p:cond delay="410"/>
                                      </p:stCondLst>
                                      <p:childTnLst>
                                        <p:animEffect transition="out" filter="fade">
                                          <p:cBhvr>
                                            <p:cTn id="166" dur="500" tmFilter="0, 0; .2, .5; .8, .5; 1, 0"/>
                                            <p:tgtEl>
                                              <p:spTgt spid="243"/>
                                            </p:tgtEl>
                                          </p:cBhvr>
                                        </p:animEffect>
                                        <p:animScale>
                                          <p:cBhvr>
                                            <p:cTn id="167" dur="250" autoRev="1" fill="hold"/>
                                            <p:tgtEl>
                                              <p:spTgt spid="243"/>
                                            </p:tgtEl>
                                          </p:cBhvr>
                                          <p:by x="105000" y="105000"/>
                                        </p:animScale>
                                      </p:childTnLst>
                                    </p:cTn>
                                  </p:par>
                                  <p:par>
                                    <p:cTn id="168" presetID="26" presetClass="emph" presetSubtype="0" repeatCount="3000" fill="hold" nodeType="withEffect">
                                      <p:stCondLst>
                                        <p:cond delay="810"/>
                                      </p:stCondLst>
                                      <p:childTnLst>
                                        <p:animEffect transition="out" filter="fade">
                                          <p:cBhvr>
                                            <p:cTn id="169" dur="500" tmFilter="0, 0; .2, .5; .8, .5; 1, 0"/>
                                            <p:tgtEl>
                                              <p:spTgt spid="246"/>
                                            </p:tgtEl>
                                          </p:cBhvr>
                                        </p:animEffect>
                                        <p:animScale>
                                          <p:cBhvr>
                                            <p:cTn id="170" dur="250" autoRev="1" fill="hold"/>
                                            <p:tgtEl>
                                              <p:spTgt spid="246"/>
                                            </p:tgtEl>
                                          </p:cBhvr>
                                          <p:by x="105000" y="105000"/>
                                        </p:animScale>
                                      </p:childTnLst>
                                    </p:cTn>
                                  </p:par>
                                </p:childTnLst>
                              </p:cTn>
                            </p:par>
                            <p:par>
                              <p:cTn id="171" fill="hold">
                                <p:stCondLst>
                                  <p:cond delay="5700"/>
                                </p:stCondLst>
                                <p:childTnLst>
                                  <p:par>
                                    <p:cTn id="172" presetID="10" presetClass="entr" presetSubtype="0" fill="hold" grpId="0" nodeType="afterEffect">
                                      <p:stCondLst>
                                        <p:cond delay="0"/>
                                      </p:stCondLst>
                                      <p:childTnLst>
                                        <p:set>
                                          <p:cBhvr>
                                            <p:cTn id="173" dur="1" fill="hold">
                                              <p:stCondLst>
                                                <p:cond delay="0"/>
                                              </p:stCondLst>
                                            </p:cTn>
                                            <p:tgtEl>
                                              <p:spTgt spid="255"/>
                                            </p:tgtEl>
                                            <p:attrNameLst>
                                              <p:attrName>style.visibility</p:attrName>
                                            </p:attrNameLst>
                                          </p:cBhvr>
                                          <p:to>
                                            <p:strVal val="visible"/>
                                          </p:to>
                                        </p:set>
                                        <p:animEffect transition="in" filter="fade">
                                          <p:cBhvr>
                                            <p:cTn id="174"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8" grpId="0"/>
          <p:bldP spid="219" grpId="0"/>
          <p:bldP spid="112" grpId="0" animBg="1"/>
          <p:bldP spid="124" grpId="0" bldLvl="0" animBg="1"/>
          <p:bldP spid="125" grpId="0" bldLvl="0" animBg="1"/>
          <p:bldP spid="126" grpId="0" bldLvl="0" animBg="1"/>
          <p:bldP spid="127" grpId="0" bldLvl="0" animBg="1"/>
          <p:bldP spid="25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98" name="Rectangle 4"/>
          <p:cNvSpPr txBox="1">
            <a:spLocks noChangeArrowheads="1"/>
          </p:cNvSpPr>
          <p:nvPr/>
        </p:nvSpPr>
        <p:spPr bwMode="auto">
          <a:xfrm>
            <a:off x="5519142" y="2637706"/>
            <a:ext cx="5472608"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endParaRPr lang="zh-CN" altLang="en-US" sz="6600" kern="0" dirty="0">
              <a:solidFill>
                <a:srgbClr val="F69F1E"/>
              </a:solidFill>
              <a:latin typeface="Arial" panose="020B0604020202020204"/>
              <a:ea typeface="微软雅黑" panose="020B0503020204020204" pitchFamily="34" charset="-122"/>
              <a:sym typeface="+mn-ea"/>
            </a:endParaRPr>
          </a:p>
          <a:p>
            <a:pPr algn="l" defTabSz="1219200" fontAlgn="auto">
              <a:spcBef>
                <a:spcPts val="0"/>
              </a:spcBef>
              <a:spcAft>
                <a:spcPts val="0"/>
              </a:spcAft>
              <a:defRPr/>
            </a:pPr>
            <a:r>
              <a:rPr lang="zh-CN" altLang="en-US" sz="6600" kern="0" dirty="0">
                <a:solidFill>
                  <a:srgbClr val="F69F1E"/>
                </a:solidFill>
                <a:latin typeface="Arial" panose="020B0604020202020204"/>
                <a:ea typeface="微软雅黑" panose="020B0503020204020204" pitchFamily="34" charset="-122"/>
                <a:sym typeface="+mn-ea"/>
              </a:rPr>
              <a:t>各部门重点</a:t>
            </a:r>
            <a:endParaRPr lang="zh-CN" altLang="en-US" sz="6600" kern="0" dirty="0">
              <a:solidFill>
                <a:srgbClr val="F69F1E"/>
              </a:solidFill>
              <a:latin typeface="Arial" panose="020B0604020202020204"/>
              <a:ea typeface="微软雅黑" panose="020B0503020204020204" pitchFamily="34" charset="-122"/>
              <a:sym typeface="+mn-ea"/>
            </a:endParaRPr>
          </a:p>
          <a:p>
            <a:pPr algn="l" defTabSz="1219200" fontAlgn="auto">
              <a:spcBef>
                <a:spcPts val="0"/>
              </a:spcBef>
              <a:spcAft>
                <a:spcPts val="0"/>
              </a:spcAft>
              <a:defRPr/>
            </a:pPr>
            <a:r>
              <a:rPr lang="zh-CN" altLang="en-US" sz="6600" kern="0" dirty="0">
                <a:solidFill>
                  <a:srgbClr val="F69F1E"/>
                </a:solidFill>
                <a:latin typeface="Arial" panose="020B0604020202020204"/>
                <a:ea typeface="微软雅黑" panose="020B0503020204020204" pitchFamily="34" charset="-122"/>
                <a:sym typeface="+mn-ea"/>
              </a:rPr>
              <a:t>工作内容</a:t>
            </a:r>
            <a:endParaRPr lang="zh-CN" altLang="en-US" sz="6600" kern="0" dirty="0">
              <a:solidFill>
                <a:srgbClr val="F69F1E"/>
              </a:solidFill>
              <a:latin typeface="Arial" panose="020B0604020202020204"/>
              <a:ea typeface="微软雅黑" panose="020B0503020204020204" pitchFamily="34" charset="-122"/>
              <a:sym typeface="+mn-ea"/>
            </a:endParaRPr>
          </a:p>
        </p:txBody>
      </p:sp>
      <p:pic>
        <p:nvPicPr>
          <p:cNvPr id="10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9332"/>
          </a:xfrm>
          <a:prstGeom prst="rect">
            <a:avLst/>
          </a:prstGeom>
          <a:noFill/>
        </p:spPr>
        <p:txBody>
          <a:bodyPr wrap="square" lIns="0" tIns="0" rIns="0" bIns="0" rtlCol="0">
            <a:spAutoFit/>
          </a:bodyPr>
          <a:lstStyle/>
          <a:p>
            <a:r>
              <a:rPr lang="en-US" altLang="zh-CN" sz="2400" dirty="0">
                <a:latin typeface="微软雅黑" panose="020B0503020204020204" pitchFamily="34" charset="-122"/>
                <a:ea typeface="微软雅黑" panose="020B0503020204020204" pitchFamily="34" charset="-122"/>
              </a:rPr>
              <a:t>PART 02</a:t>
            </a:r>
            <a:endParaRPr lang="zh-CN" altLang="en-US" sz="2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grpSp>
        <p:nvGrpSpPr>
          <p:cNvPr id="56" name="组合 55"/>
          <p:cNvGrpSpPr/>
          <p:nvPr/>
        </p:nvGrpSpPr>
        <p:grpSpPr>
          <a:xfrm>
            <a:off x="2588145" y="2356669"/>
            <a:ext cx="1331343" cy="1438559"/>
            <a:chOff x="2782033" y="2877344"/>
            <a:chExt cx="571561" cy="617451"/>
          </a:xfrm>
          <a:solidFill>
            <a:schemeClr val="accent6"/>
          </a:solidFill>
        </p:grpSpPr>
        <p:sp>
          <p:nvSpPr>
            <p:cNvPr id="57"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rgbClr val="F69F1E"/>
                </a:solidFill>
                <a:latin typeface="微软雅黑" panose="020B0503020204020204" pitchFamily="34" charset="-122"/>
                <a:ea typeface="微软雅黑" panose="020B0503020204020204" pitchFamily="34" charset="-122"/>
              </a:endParaRPr>
            </a:p>
          </p:txBody>
        </p:sp>
        <p:sp>
          <p:nvSpPr>
            <p:cNvPr id="58"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solidFill>
                  <a:srgbClr val="F69F1E"/>
                </a:solidFill>
                <a:latin typeface="微软雅黑" panose="020B0503020204020204" pitchFamily="34" charset="-122"/>
                <a:ea typeface="微软雅黑" panose="020B0503020204020204" pitchFamily="34" charset="-122"/>
              </a:endParaRPr>
            </a:p>
          </p:txBody>
        </p:sp>
      </p:grpSp>
      <p:pic>
        <p:nvPicPr>
          <p:cNvPr id="11" name="图片 10" descr="校标"/>
          <p:cNvPicPr>
            <a:picLocks noChangeAspect="1"/>
          </p:cNvPicPr>
          <p:nvPr/>
        </p:nvPicPr>
        <p:blipFill>
          <a:blip r:embed="rId4"/>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104" grpId="0"/>
      <p:bldP spid="1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762000" y="-242570"/>
          <a:ext cx="10801985" cy="1945640"/>
        </p:xfrm>
        <a:graphic>
          <a:graphicData uri="http://schemas.openxmlformats.org/drawingml/2006/table">
            <a:tbl>
              <a:tblPr/>
              <a:tblGrid>
                <a:gridCol w="1350645"/>
                <a:gridCol w="9451340"/>
              </a:tblGrid>
              <a:tr h="486410">
                <a:tc>
                  <a:txBody>
                    <a:bodyPr/>
                    <a:p>
                      <a:pPr indent="0">
                        <a:buNone/>
                      </a:pPr>
                      <a:r>
                        <a:rPr lang="en-US" sz="1400" b="1">
                          <a:solidFill>
                            <a:srgbClr val="C00000"/>
                          </a:solidFill>
                          <a:latin typeface="Times New Roman" panose="02020603050405020304" pitchFamily="18" charset="0"/>
                          <a:cs typeface="Times New Roman" panose="02020603050405020304" pitchFamily="18" charset="0"/>
                        </a:rPr>
                        <a:t> 课间(外)</a:t>
                      </a:r>
                      <a:r>
                        <a:rPr lang="en-US" sz="1400" b="1">
                          <a:solidFill>
                            <a:srgbClr val="C00000"/>
                          </a:solidFill>
                          <a:latin typeface="宋体" panose="02010600030101010101" pitchFamily="2" charset="-122"/>
                          <a:ea typeface="宋体" panose="02010600030101010101" pitchFamily="2" charset="-122"/>
                          <a:cs typeface="宋体" panose="02010600030101010101" pitchFamily="2" charset="-122"/>
                        </a:rPr>
                        <a:t>安全</a:t>
                      </a:r>
                      <a:r>
                        <a:rPr lang="en-US" sz="1400" b="1">
                          <a:solidFill>
                            <a:srgbClr val="C00000"/>
                          </a:solidFill>
                          <a:latin typeface="Times New Roman" panose="02020603050405020304" pitchFamily="18" charset="0"/>
                          <a:cs typeface="Times New Roman" panose="02020603050405020304" pitchFamily="18" charset="0"/>
                        </a:rPr>
                        <a:t>纪律(</a:t>
                      </a:r>
                      <a:r>
                        <a:rPr lang="en-US" sz="1400" b="1">
                          <a:solidFill>
                            <a:srgbClr val="C00000"/>
                          </a:solidFill>
                          <a:latin typeface="宋体" panose="02010600030101010101" pitchFamily="2" charset="-122"/>
                          <a:ea typeface="宋体" panose="02010600030101010101" pitchFamily="2" charset="-122"/>
                          <a:cs typeface="宋体" panose="02010600030101010101" pitchFamily="2" charset="-122"/>
                        </a:rPr>
                        <a:t>共4</a:t>
                      </a:r>
                      <a:r>
                        <a:rPr lang="en-US" sz="1400" b="1">
                          <a:solidFill>
                            <a:srgbClr val="C00000"/>
                          </a:solidFill>
                          <a:latin typeface="Times New Roman" panose="02020603050405020304" pitchFamily="18" charset="0"/>
                          <a:cs typeface="Times New Roman" panose="02020603050405020304" pitchFamily="18" charset="0"/>
                        </a:rPr>
                        <a:t>分) </a:t>
                      </a:r>
                      <a:endParaRPr lang="en-US" altLang="en-US" sz="14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若以下违反纪律每班上限扣4分</a:t>
                      </a:r>
                      <a:endParaRPr lang="en-US" alt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rowSpan="3">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r>
                        <a:rPr lang="zh-CN" altLang="en-US" sz="1600" b="1">
                          <a:latin typeface="宋体" panose="02010600030101010101" pitchFamily="2" charset="-122"/>
                          <a:ea typeface="宋体" panose="02010600030101010101" pitchFamily="2" charset="-122"/>
                          <a:cs typeface="宋体" panose="02010600030101010101" pitchFamily="2" charset="-122"/>
                        </a:rPr>
                        <a:t>检查时间：</a:t>
                      </a: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课间轮流检查</a:t>
                      </a:r>
                      <a:r>
                        <a:rPr lang="zh-CN" altLang="en-US" sz="1600" b="1">
                          <a:latin typeface="宋体" panose="02010600030101010101" pitchFamily="2" charset="-122"/>
                          <a:ea typeface="宋体" panose="02010600030101010101" pitchFamily="2" charset="-122"/>
                          <a:cs typeface="宋体" panose="02010600030101010101" pitchFamily="2" charset="-122"/>
                        </a:rPr>
                        <a:t>。大队部不定时抽查</a:t>
                      </a:r>
                      <a:r>
                        <a:rPr lang="zh-CN" altLang="en-US" sz="1600" b="1">
                          <a:latin typeface="宋体" panose="02010600030101010101" pitchFamily="2" charset="-122"/>
                          <a:ea typeface="宋体" panose="02010600030101010101" pitchFamily="2" charset="-122"/>
                          <a:cs typeface="宋体" panose="02010600030101010101" pitchFamily="2" charset="-122"/>
                        </a:rPr>
                        <a:t>值日情况。</a:t>
                      </a:r>
                      <a:endParaRPr lang="en-US" altLang="zh-CN" sz="1600" b="1">
                        <a:latin typeface="宋体" panose="02010600030101010101" pitchFamily="2" charset="-122"/>
                      </a:endParaRPr>
                    </a:p>
                    <a:p>
                      <a:pPr indent="0">
                        <a:buNone/>
                      </a:pPr>
                      <a:r>
                        <a:rPr lang="en-US" altLang="zh-CN" sz="1200" b="1">
                          <a:latin typeface="宋体" panose="02010600030101010101" pitchFamily="2" charset="-122"/>
                        </a:rPr>
                        <a:t> </a:t>
                      </a:r>
                      <a:endParaRPr 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Times New Roman" panose="02020603050405020304" pitchFamily="18" charset="0"/>
                          <a:cs typeface="Times New Roman" panose="02020603050405020304" pitchFamily="18" charset="0"/>
                        </a:rPr>
                        <a:t>1.课</a:t>
                      </a:r>
                      <a:r>
                        <a:rPr lang="en-US" sz="1600" b="1">
                          <a:latin typeface="宋体" panose="02010600030101010101" pitchFamily="2" charset="-122"/>
                          <a:ea typeface="宋体" panose="02010600030101010101" pitchFamily="2" charset="-122"/>
                          <a:cs typeface="宋体" panose="02010600030101010101" pitchFamily="2" charset="-122"/>
                        </a:rPr>
                        <a:t>间</a:t>
                      </a:r>
                      <a:r>
                        <a:rPr lang="en-US" sz="1600" b="1">
                          <a:latin typeface="Times New Roman" panose="02020603050405020304" pitchFamily="18" charset="0"/>
                          <a:cs typeface="Times New Roman" panose="02020603050405020304" pitchFamily="18" charset="0"/>
                        </a:rPr>
                        <a:t>休息时，学生要文明、文静、文雅”。不许在楼道或者教室内相互追逐打闹，</a:t>
                      </a:r>
                      <a:r>
                        <a:rPr lang="en-US" sz="1600" b="1">
                          <a:latin typeface="宋体" panose="02010600030101010101" pitchFamily="2" charset="-122"/>
                          <a:ea typeface="宋体" panose="02010600030101010101" pitchFamily="2" charset="-122"/>
                          <a:cs typeface="宋体" panose="02010600030101010101" pitchFamily="2" charset="-122"/>
                        </a:rPr>
                        <a:t>冲跑，</a:t>
                      </a:r>
                      <a:r>
                        <a:rPr lang="en-US" sz="1600" b="1">
                          <a:latin typeface="Times New Roman" panose="02020603050405020304" pitchFamily="18" charset="0"/>
                          <a:cs typeface="Times New Roman" panose="02020603050405020304" pitchFamily="18" charset="0"/>
                        </a:rPr>
                        <a:t>不许无故串班串楼层。如有违犯，一人次扣1分。</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Times New Roman" panose="02020603050405020304" pitchFamily="18" charset="0"/>
                          <a:cs typeface="Times New Roman" panose="02020603050405020304" pitchFamily="18" charset="0"/>
                        </a:rPr>
                        <a:t>2.做到“安全有序”。上下楼梯不跑不</a:t>
                      </a:r>
                      <a:r>
                        <a:rPr lang="en-US" sz="1600" b="1">
                          <a:latin typeface="宋体" panose="02010600030101010101" pitchFamily="2" charset="-122"/>
                          <a:ea typeface="宋体" panose="02010600030101010101" pitchFamily="2" charset="-122"/>
                          <a:cs typeface="宋体" panose="02010600030101010101" pitchFamily="2" charset="-122"/>
                        </a:rPr>
                        <a:t>追</a:t>
                      </a:r>
                      <a:r>
                        <a:rPr lang="en-US" sz="1600" b="1">
                          <a:latin typeface="Times New Roman" panose="02020603050405020304" pitchFamily="18" charset="0"/>
                          <a:cs typeface="Times New Roman" panose="02020603050405020304" pitchFamily="18" charset="0"/>
                        </a:rPr>
                        <a:t>不滑栏杆，不能在教室或者楼道内</a:t>
                      </a:r>
                      <a:r>
                        <a:rPr lang="en-US" sz="1600" b="1">
                          <a:latin typeface="宋体" panose="02010600030101010101" pitchFamily="2" charset="-122"/>
                          <a:ea typeface="宋体" panose="02010600030101010101" pitchFamily="2" charset="-122"/>
                          <a:cs typeface="宋体" panose="02010600030101010101" pitchFamily="2" charset="-122"/>
                        </a:rPr>
                        <a:t>打</a:t>
                      </a:r>
                      <a:r>
                        <a:rPr lang="en-US" sz="1600" b="1">
                          <a:latin typeface="Times New Roman" panose="02020603050405020304" pitchFamily="18" charset="0"/>
                          <a:cs typeface="Times New Roman" panose="02020603050405020304" pitchFamily="18" charset="0"/>
                        </a:rPr>
                        <a:t>球</a:t>
                      </a:r>
                      <a:r>
                        <a:rPr lang="en-US" sz="1600" b="1">
                          <a:latin typeface="宋体" panose="02010600030101010101" pitchFamily="2" charset="-122"/>
                          <a:ea typeface="宋体" panose="02010600030101010101" pitchFamily="2" charset="-122"/>
                          <a:cs typeface="宋体" panose="02010600030101010101" pitchFamily="2" charset="-122"/>
                        </a:rPr>
                        <a:t>、踢球</a:t>
                      </a:r>
                      <a:r>
                        <a:rPr lang="en-US" sz="1600" b="1">
                          <a:latin typeface="Times New Roman" panose="02020603050405020304" pitchFamily="18" charset="0"/>
                          <a:cs typeface="Times New Roman" panose="02020603050405020304" pitchFamily="18" charset="0"/>
                        </a:rPr>
                        <a:t>，或者做其它危险性的动作，否则一人次扣</a:t>
                      </a:r>
                      <a:r>
                        <a:rPr lang="en-US" sz="1600" b="1">
                          <a:latin typeface="宋体" panose="02010600030101010101" pitchFamily="2" charset="-122"/>
                          <a:ea typeface="宋体" panose="02010600030101010101" pitchFamily="2" charset="-122"/>
                          <a:cs typeface="宋体" panose="02010600030101010101" pitchFamily="2" charset="-122"/>
                        </a:rPr>
                        <a:t>1</a:t>
                      </a:r>
                      <a:r>
                        <a:rPr lang="en-US" sz="1600" b="1">
                          <a:latin typeface="Times New Roman" panose="02020603050405020304" pitchFamily="18" charset="0"/>
                          <a:cs typeface="Times New Roman" panose="02020603050405020304" pitchFamily="18" charset="0"/>
                        </a:rPr>
                        <a:t>分。</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Times New Roman" panose="02020603050405020304" pitchFamily="18" charset="0"/>
                          <a:cs typeface="Times New Roman" panose="02020603050405020304" pitchFamily="18" charset="0"/>
                        </a:rPr>
                        <a:t>3.参加课外活动应该以“安全、文明”为前提。服从值日人员的指挥，不从事危险性的活动，不霸场抢场。参与不安全活动者一人次扣</a:t>
                      </a:r>
                      <a:r>
                        <a:rPr lang="en-US" sz="1600" b="1">
                          <a:latin typeface="宋体" panose="02010600030101010101" pitchFamily="2" charset="-122"/>
                          <a:ea typeface="宋体" panose="02010600030101010101" pitchFamily="2" charset="-122"/>
                          <a:cs typeface="宋体" panose="02010600030101010101" pitchFamily="2" charset="-122"/>
                        </a:rPr>
                        <a:t>1</a:t>
                      </a:r>
                      <a:r>
                        <a:rPr lang="en-US" sz="1600" b="1">
                          <a:latin typeface="Times New Roman" panose="02020603050405020304" pitchFamily="18" charset="0"/>
                          <a:cs typeface="Times New Roman" panose="02020603050405020304" pitchFamily="18" charset="0"/>
                        </a:rPr>
                        <a:t>分:不听指挥者一人次扣</a:t>
                      </a:r>
                      <a:r>
                        <a:rPr lang="en-US" sz="1600" b="1">
                          <a:latin typeface="宋体" panose="02010600030101010101" pitchFamily="2" charset="-122"/>
                          <a:ea typeface="宋体" panose="02010600030101010101" pitchFamily="2" charset="-122"/>
                          <a:cs typeface="宋体" panose="02010600030101010101" pitchFamily="2" charset="-122"/>
                        </a:rPr>
                        <a:t>1</a:t>
                      </a:r>
                      <a:r>
                        <a:rPr lang="en-US" sz="1600" b="1">
                          <a:latin typeface="Times New Roman" panose="02020603050405020304" pitchFamily="18" charset="0"/>
                          <a:cs typeface="Times New Roman" panose="02020603050405020304" pitchFamily="18" charset="0"/>
                        </a:rPr>
                        <a:t>分。</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3"/>
          <p:cNvGraphicFramePr/>
          <p:nvPr>
            <p:custDataLst>
              <p:tags r:id="rId2"/>
            </p:custDataLst>
          </p:nvPr>
        </p:nvGraphicFramePr>
        <p:xfrm>
          <a:off x="738505" y="1706880"/>
          <a:ext cx="10871835" cy="5276215"/>
        </p:xfrm>
        <a:graphic>
          <a:graphicData uri="http://schemas.openxmlformats.org/drawingml/2006/table">
            <a:tbl>
              <a:tblPr/>
              <a:tblGrid>
                <a:gridCol w="1993265"/>
                <a:gridCol w="8878570"/>
              </a:tblGrid>
              <a:tr h="459740">
                <a:tc rowSpan="4">
                  <a:txBody>
                    <a:bodyPr/>
                    <a:p>
                      <a:pPr indent="0" algn="ctr">
                        <a:buNone/>
                      </a:pPr>
                      <a:r>
                        <a:rPr 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每日一歌一日常规（共3分）</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solidFill>
                            <a:srgbClr val="C00000"/>
                          </a:solidFill>
                          <a:latin typeface="Times New Roman" panose="02020603050405020304" pitchFamily="18" charset="0"/>
                        </a:rPr>
                        <a:t> 14</a:t>
                      </a:r>
                      <a:r>
                        <a:rPr lang="zh-CN" altLang="en-US" sz="1600" b="1">
                          <a:solidFill>
                            <a:srgbClr val="C00000"/>
                          </a:solidFill>
                          <a:latin typeface="Times New Roman" panose="02020603050405020304" pitchFamily="18" charset="0"/>
                        </a:rPr>
                        <a:t>：</a:t>
                      </a:r>
                      <a:r>
                        <a:rPr lang="en-US" altLang="zh-CN" sz="1600" b="1">
                          <a:solidFill>
                            <a:srgbClr val="C00000"/>
                          </a:solidFill>
                          <a:latin typeface="Times New Roman" panose="02020603050405020304" pitchFamily="18" charset="0"/>
                        </a:rPr>
                        <a:t>10--14</a:t>
                      </a:r>
                      <a:r>
                        <a:rPr lang="zh-CN" altLang="en-US" sz="1600" b="1">
                          <a:solidFill>
                            <a:srgbClr val="C00000"/>
                          </a:solidFill>
                          <a:latin typeface="Times New Roman" panose="02020603050405020304" pitchFamily="18" charset="0"/>
                        </a:rPr>
                        <a:t>：</a:t>
                      </a:r>
                      <a:r>
                        <a:rPr lang="en-US" altLang="zh-CN" sz="1600" b="1">
                          <a:solidFill>
                            <a:srgbClr val="C00000"/>
                          </a:solidFill>
                          <a:latin typeface="Times New Roman" panose="02020603050405020304" pitchFamily="18" charset="0"/>
                        </a:rPr>
                        <a:t>18</a:t>
                      </a:r>
                      <a:endParaRPr lang="en-US" altLang="zh-CN" sz="1600" b="1">
                        <a:solidFill>
                          <a:srgbClr val="C00000"/>
                        </a:solidFill>
                        <a:latin typeface="Times New Roman" panose="02020603050405020304" pitchFamily="18" charset="0"/>
                      </a:endParaRPr>
                    </a:p>
                    <a:p>
                      <a:pPr indent="0" algn="ctr">
                        <a:buNone/>
                      </a:pPr>
                      <a:r>
                        <a:rPr lang="en-US" altLang="zh-CN" sz="1600" b="1">
                          <a:solidFill>
                            <a:srgbClr val="C00000"/>
                          </a:solidFill>
                          <a:latin typeface="Times New Roman" panose="02020603050405020304" pitchFamily="18" charset="0"/>
                        </a:rPr>
                        <a:t>  </a:t>
                      </a:r>
                      <a:endParaRPr lang="en-US" sz="1600" b="1">
                        <a:solidFill>
                          <a:srgbClr val="C00000"/>
                        </a:solidFill>
                        <a:latin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1">
                          <a:latin typeface="宋体" panose="02010600030101010101" pitchFamily="2" charset="-122"/>
                          <a:ea typeface="宋体" panose="02010600030101010101" pitchFamily="2" charset="-122"/>
                          <a:cs typeface="宋体" panose="02010600030101010101" pitchFamily="2" charset="-122"/>
                        </a:rPr>
                        <a:t>平时一日常规演唱达到以上要求均可得满分</a:t>
                      </a:r>
                      <a:r>
                        <a:rPr lang="en-US" sz="1600" b="0">
                          <a:latin typeface="宋体" panose="02010600030101010101" pitchFamily="2" charset="-122"/>
                          <a:ea typeface="宋体" panose="02010600030101010101" pitchFamily="2" charset="-122"/>
                          <a:cs typeface="宋体" panose="02010600030101010101" pitchFamily="2" charset="-122"/>
                        </a:rPr>
                        <a:t>，</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每周五级长和大队部进行年级歌曲检查演唱熟练程度）</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685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1.能按照歌单进行歌唱或者按照布置的要求歌唱</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92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2.全班站起来唱并全班开口（违反则扣1分/人）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31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3.精神饱满，声音洪亮（违反则扣1分/人）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995">
                <a:tc rowSpan="7">
                  <a:txBody>
                    <a:bodyPr/>
                    <a:p>
                      <a:pPr indent="0" algn="ctr">
                        <a:buNone/>
                      </a:pPr>
                      <a:r>
                        <a:rPr 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 两操、集会（共10分）</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大课间：</a:t>
                      </a:r>
                      <a:endPar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8</a:t>
                      </a: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40--9</a:t>
                      </a: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10</a:t>
                      </a:r>
                      <a:endPar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眼保健操：</a:t>
                      </a:r>
                      <a:endPar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15</a:t>
                      </a: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10--15</a:t>
                      </a: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1600" b="1">
                          <a:solidFill>
                            <a:srgbClr val="C00000"/>
                          </a:solidFill>
                          <a:latin typeface="宋体" panose="02010600030101010101" pitchFamily="2" charset="-122"/>
                          <a:ea typeface="宋体" panose="02010600030101010101" pitchFamily="2" charset="-122"/>
                          <a:cs typeface="宋体" panose="02010600030101010101" pitchFamily="2" charset="-122"/>
                        </a:rPr>
                        <a:t>15</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solidFill>
                            <a:srgbClr val="C00000"/>
                          </a:solidFill>
                          <a:latin typeface="Times New Roman" panose="02020603050405020304" pitchFamily="18" charset="0"/>
                        </a:rPr>
                        <a:t> </a:t>
                      </a:r>
                      <a:endParaRPr lang="en-US" altLang="zh-CN" sz="1600" b="1">
                        <a:solidFill>
                          <a:srgbClr val="C00000"/>
                        </a:solidFill>
                        <a:latin typeface="Times New Roman" panose="02020603050405020304" pitchFamily="18" charset="0"/>
                      </a:endParaRPr>
                    </a:p>
                    <a:p>
                      <a:pPr indent="0" algn="ctr">
                        <a:buNone/>
                      </a:pPr>
                      <a:r>
                        <a:rPr lang="en-US" altLang="zh-CN" sz="1600" b="1">
                          <a:solidFill>
                            <a:srgbClr val="C00000"/>
                          </a:solidFill>
                          <a:latin typeface="Times New Roman" panose="02020603050405020304" pitchFamily="18" charset="0"/>
                        </a:rPr>
                        <a:t>  </a:t>
                      </a:r>
                      <a:endParaRPr lang="en-US" altLang="zh-CN" sz="1600" b="1">
                        <a:solidFill>
                          <a:srgbClr val="C00000"/>
                        </a:solidFill>
                        <a:latin typeface="Times New Roman" panose="02020603050405020304" pitchFamily="18" charset="0"/>
                      </a:endParaRPr>
                    </a:p>
                    <a:p>
                      <a:pPr indent="0" algn="ctr">
                        <a:buNone/>
                      </a:pPr>
                      <a:r>
                        <a:rPr lang="en-US" altLang="zh-CN" sz="1600" b="1">
                          <a:solidFill>
                            <a:srgbClr val="C00000"/>
                          </a:solidFill>
                          <a:latin typeface="Times New Roman" panose="02020603050405020304" pitchFamily="18" charset="0"/>
                        </a:rPr>
                        <a:t> </a:t>
                      </a:r>
                      <a:endParaRPr lang="en-US" altLang="zh-CN" sz="1600" b="1">
                        <a:solidFill>
                          <a:srgbClr val="C00000"/>
                        </a:solidFill>
                        <a:latin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各班要按照“快”“静”</a:t>
                      </a:r>
                      <a:r>
                        <a:rPr lang="en-US" sz="1600" b="1">
                          <a:latin typeface="Times New Roman" panose="02020603050405020304" pitchFamily="18" charset="0"/>
                          <a:cs typeface="Times New Roman" panose="02020603050405020304" pitchFamily="18" charset="0"/>
                        </a:rPr>
                        <a:t>齐"的标准出操、集队和集会。</a:t>
                      </a:r>
                      <a:r>
                        <a:rPr lang="en-US" sz="1600" b="1">
                          <a:latin typeface="宋体" panose="02010600030101010101" pitchFamily="2" charset="-122"/>
                          <a:ea typeface="宋体" panose="02010600030101010101" pitchFamily="2" charset="-122"/>
                          <a:cs typeface="宋体" panose="02010600030101010101" pitchFamily="2" charset="-122"/>
                        </a:rPr>
                        <a:t>（以上做到均获得满分，否则违反纪律者扣1/人，若以下违反纪律每班超过10人以上10分则扣）</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36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1.进场纪律：</a:t>
                      </a:r>
                      <a:r>
                        <a:rPr lang="en-US" sz="1600" b="1">
                          <a:latin typeface="Times New Roman" panose="02020603050405020304" pitchFamily="18" charset="0"/>
                          <a:cs typeface="Times New Roman" panose="02020603050405020304" pitchFamily="18" charset="0"/>
                        </a:rPr>
                        <a:t>学生出操或者集合</a:t>
                      </a:r>
                      <a:r>
                        <a:rPr lang="en-US" sz="1600" b="1">
                          <a:latin typeface="宋体" panose="02010600030101010101" pitchFamily="2" charset="-122"/>
                          <a:ea typeface="宋体" panose="02010600030101010101" pitchFamily="2" charset="-122"/>
                          <a:cs typeface="宋体" panose="02010600030101010101" pitchFamily="2" charset="-122"/>
                        </a:rPr>
                        <a:t>需要走直线，走直角，摆臂齐步走，体育委员喊口令。（做不好则视情况扣1-3分/班）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2.退场纪律：需要走直线，走直角，摆臂齐步走，体育委员喊口令。（做不好则视情况扣1-3分/班）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65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3.到达场地：要迅速，不拖拉，按时到达，队列要整齐（违反则扣1分/人/项）</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01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4.课间进行：动作整齐，跑操进行纪律，不能打闹追赶，跑操要有口令，</a:t>
                      </a:r>
                      <a:r>
                        <a:rPr lang="en-US" sz="1600" b="1">
                          <a:latin typeface="Times New Roman" panose="02020603050405020304" pitchFamily="18" charset="0"/>
                          <a:cs typeface="Times New Roman" panose="02020603050405020304" pitchFamily="18" charset="0"/>
                        </a:rPr>
                        <a:t>学生</a:t>
                      </a:r>
                      <a:r>
                        <a:rPr lang="en-US" sz="1600" b="1">
                          <a:latin typeface="宋体" panose="02010600030101010101" pitchFamily="2" charset="-122"/>
                          <a:ea typeface="宋体" panose="02010600030101010101" pitchFamily="2" charset="-122"/>
                          <a:cs typeface="宋体" panose="02010600030101010101" pitchFamily="2" charset="-122"/>
                        </a:rPr>
                        <a:t>不能</a:t>
                      </a:r>
                      <a:r>
                        <a:rPr lang="en-US" sz="1600" b="1">
                          <a:latin typeface="Times New Roman" panose="02020603050405020304" pitchFamily="18" charset="0"/>
                          <a:cs typeface="Times New Roman" panose="02020603050405020304" pitchFamily="18" charset="0"/>
                        </a:rPr>
                        <a:t>无故站着不做操</a:t>
                      </a:r>
                      <a:r>
                        <a:rPr lang="en-US" sz="1600" b="1">
                          <a:latin typeface="宋体" panose="02010600030101010101" pitchFamily="2" charset="-122"/>
                          <a:ea typeface="宋体" panose="02010600030101010101" pitchFamily="2" charset="-122"/>
                          <a:cs typeface="宋体" panose="02010600030101010101" pitchFamily="2" charset="-122"/>
                        </a:rPr>
                        <a:t>（违反则扣1分/人/项）</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31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5.仪容仪表：不能穿拖鞋，服装需要统一，佩戴红领巾（违反则扣1分/人/次）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352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6.眼保健操：要求学生都能认真、标准的做眼保健操（违反则扣1分/人/次）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70305">
                <a:tc>
                  <a:txBody>
                    <a:bodyPr/>
                    <a:p>
                      <a:pPr indent="0" algn="ctr">
                        <a:buNone/>
                      </a:pPr>
                      <a:r>
                        <a:rPr 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  大型活动常规纪律（共5分）</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600" b="1">
                          <a:solidFill>
                            <a:srgbClr val="C00000"/>
                          </a:solidFill>
                          <a:latin typeface="宋体" panose="02010600030101010101" pitchFamily="2" charset="-122"/>
                          <a:ea typeface="宋体" panose="02010600030101010101" pitchFamily="2" charset="-122"/>
                          <a:cs typeface="宋体" panose="02010600030101010101" pitchFamily="2" charset="-122"/>
                        </a:rPr>
                        <a:t>根据活动进行时间值日</a:t>
                      </a:r>
                      <a:endParaRPr lang="en-US" sz="1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600" b="1">
                        <a:solidFill>
                          <a:srgbClr val="C00000"/>
                        </a:solidFill>
                        <a:latin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1.有序按时到达场地（1分）</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600" b="1">
                          <a:latin typeface="宋体" panose="02010600030101010101" pitchFamily="2" charset="-122"/>
                          <a:ea typeface="宋体" panose="02010600030101010101" pitchFamily="2" charset="-122"/>
                          <a:cs typeface="宋体" panose="02010600030101010101" pitchFamily="2" charset="-122"/>
                        </a:rPr>
                        <a:t>2.</a:t>
                      </a:r>
                      <a:r>
                        <a:rPr lang="zh-CN" altLang="en-US" sz="1600" b="1">
                          <a:latin typeface="宋体" panose="02010600030101010101" pitchFamily="2" charset="-122"/>
                          <a:ea typeface="宋体" panose="02010600030101010101" pitchFamily="2" charset="-122"/>
                          <a:cs typeface="宋体" panose="02010600030101010101" pitchFamily="2" charset="-122"/>
                        </a:rPr>
                        <a:t>不能随便过位置（</a:t>
                      </a:r>
                      <a:r>
                        <a:rPr lang="en-US" altLang="zh-CN" sz="1600" b="1">
                          <a:latin typeface="宋体" panose="02010600030101010101" pitchFamily="2" charset="-122"/>
                          <a:ea typeface="宋体" panose="02010600030101010101" pitchFamily="2" charset="-122"/>
                          <a:cs typeface="宋体" panose="02010600030101010101" pitchFamily="2" charset="-122"/>
                        </a:rPr>
                        <a:t>5</a:t>
                      </a:r>
                      <a:r>
                        <a:rPr lang="zh-CN" altLang="en-US" sz="1600" b="1">
                          <a:latin typeface="宋体" panose="02010600030101010101" pitchFamily="2" charset="-122"/>
                          <a:ea typeface="宋体" panose="02010600030101010101" pitchFamily="2" charset="-122"/>
                          <a:cs typeface="宋体" panose="02010600030101010101" pitchFamily="2" charset="-122"/>
                        </a:rPr>
                        <a:t>分）超过五人扣五分</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600" b="1">
                          <a:latin typeface="宋体" panose="02010600030101010101" pitchFamily="2" charset="-122"/>
                          <a:ea typeface="宋体" panose="02010600030101010101" pitchFamily="2" charset="-122"/>
                          <a:cs typeface="宋体" panose="02010600030101010101" pitchFamily="2" charset="-122"/>
                        </a:rPr>
                        <a:t>3.</a:t>
                      </a:r>
                      <a:r>
                        <a:rPr lang="zh-CN" altLang="en-US" sz="1600" b="1">
                          <a:latin typeface="宋体" panose="02010600030101010101" pitchFamily="2" charset="-122"/>
                          <a:ea typeface="宋体" panose="02010600030101010101" pitchFamily="2" charset="-122"/>
                          <a:cs typeface="宋体" panose="02010600030101010101" pitchFamily="2" charset="-122"/>
                        </a:rPr>
                        <a:t>活动结束不能留下物品（</a:t>
                      </a:r>
                      <a:r>
                        <a:rPr lang="en-US" altLang="zh-CN" sz="1600" b="1">
                          <a:latin typeface="宋体" panose="02010600030101010101" pitchFamily="2" charset="-122"/>
                          <a:ea typeface="宋体" panose="02010600030101010101" pitchFamily="2" charset="-122"/>
                          <a:cs typeface="宋体" panose="02010600030101010101" pitchFamily="2" charset="-122"/>
                        </a:rPr>
                        <a:t>1</a:t>
                      </a:r>
                      <a:r>
                        <a:rPr lang="zh-CN" altLang="en-US" sz="1600" b="1">
                          <a:latin typeface="宋体" panose="02010600030101010101" pitchFamily="2" charset="-122"/>
                          <a:ea typeface="宋体" panose="02010600030101010101" pitchFamily="2" charset="-122"/>
                          <a:cs typeface="宋体" panose="02010600030101010101" pitchFamily="2" charset="-122"/>
                        </a:rPr>
                        <a:t>分）</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600" b="1">
                          <a:latin typeface="宋体" panose="02010600030101010101" pitchFamily="2" charset="-122"/>
                        </a:rPr>
                        <a:t>4.观看节目或开展活动时保持安静（5分）若超过5人以上则则扣5分</a:t>
                      </a:r>
                      <a:endParaRPr lang="en-US" altLang="zh-CN" sz="1600" b="1">
                        <a:latin typeface="宋体" panose="02010600030101010101" pitchFamily="2" charset="-122"/>
                      </a:endParaRPr>
                    </a:p>
                    <a:p>
                      <a:pPr indent="0">
                        <a:buNone/>
                      </a:pPr>
                      <a:r>
                        <a:rPr lang="en-US" altLang="zh-CN" sz="1600" b="1">
                          <a:latin typeface="宋体" panose="02010600030101010101" pitchFamily="2" charset="-122"/>
                        </a:rPr>
                        <a:t>5.不能随便</a:t>
                      </a:r>
                      <a:r>
                        <a:rPr lang="zh-CN" altLang="en-US" sz="1600" b="1">
                          <a:latin typeface="宋体" panose="02010600030101010101" pitchFamily="2" charset="-122"/>
                        </a:rPr>
                        <a:t>扔</a:t>
                      </a:r>
                      <a:r>
                        <a:rPr lang="en-US" altLang="zh-CN" sz="1600" b="1">
                          <a:latin typeface="宋体" panose="02010600030101010101" pitchFamily="2" charset="-122"/>
                        </a:rPr>
                        <a:t>垃圾（1分）</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506345" y="-742950"/>
            <a:ext cx="8927465" cy="500380"/>
          </a:xfrm>
          <a:prstGeom prst="rect">
            <a:avLst/>
          </a:prstGeom>
          <a:noFill/>
        </p:spPr>
        <p:txBody>
          <a:bodyPr wrap="square" lIns="0" tIns="0" rIns="0" bIns="0" rtlCol="0">
            <a:noAutofit/>
          </a:bodyPr>
          <a:p>
            <a:pPr algn="ctr"/>
            <a:r>
              <a:rPr lang="zh-CN" altLang="en-US" sz="4000" b="1" dirty="0" smtClean="0">
                <a:solidFill>
                  <a:schemeClr val="accent6"/>
                </a:solidFill>
                <a:latin typeface="仿宋" panose="02010609060101010101" charset="-122"/>
                <a:ea typeface="仿宋" panose="02010609060101010101" charset="-122"/>
              </a:rPr>
              <a:t>纪检部及</a:t>
            </a:r>
            <a:r>
              <a:rPr lang="zh-CN" altLang="en-US" sz="4000" b="1" dirty="0" smtClean="0">
                <a:solidFill>
                  <a:schemeClr val="accent6"/>
                </a:solidFill>
                <a:latin typeface="仿宋" panose="02010609060101010101" charset="-122"/>
                <a:ea typeface="仿宋" panose="02010609060101010101" charset="-122"/>
              </a:rPr>
              <a:t>巡查部工作内容及检查</a:t>
            </a:r>
            <a:r>
              <a:rPr lang="zh-CN" altLang="en-US" sz="4000" b="1" dirty="0" smtClean="0">
                <a:solidFill>
                  <a:schemeClr val="accent6"/>
                </a:solidFill>
                <a:latin typeface="仿宋" panose="02010609060101010101" charset="-122"/>
                <a:ea typeface="仿宋" panose="02010609060101010101" charset="-122"/>
              </a:rPr>
              <a:t>标准</a:t>
            </a:r>
            <a:endParaRPr lang="zh-CN" altLang="en-US" sz="4000" b="1" dirty="0" smtClean="0">
              <a:solidFill>
                <a:schemeClr val="accent6"/>
              </a:solidFill>
              <a:latin typeface="仿宋" panose="02010609060101010101" charset="-122"/>
              <a:ea typeface="仿宋" panose="02010609060101010101" charset="-122"/>
            </a:endParaRPr>
          </a:p>
        </p:txBody>
      </p:sp>
      <p:pic>
        <p:nvPicPr>
          <p:cNvPr id="11" name="图片 10" descr="校标"/>
          <p:cNvPicPr>
            <a:picLocks noChangeAspect="1"/>
          </p:cNvPicPr>
          <p:nvPr/>
        </p:nvPicPr>
        <p:blipFill>
          <a:blip r:embed="rId3"/>
          <a:stretch>
            <a:fillRect/>
          </a:stretch>
        </p:blipFill>
        <p:spPr>
          <a:xfrm>
            <a:off x="-15240" y="-708025"/>
            <a:ext cx="776605" cy="7766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21130" y="-746760"/>
            <a:ext cx="10768965" cy="615315"/>
          </a:xfrm>
          <a:prstGeom prst="rect">
            <a:avLst/>
          </a:prstGeom>
          <a:noFill/>
        </p:spPr>
        <p:txBody>
          <a:bodyPr wrap="square" lIns="0" tIns="0" rIns="0" bIns="0" rtlCol="0" anchor="t">
            <a:spAutoFit/>
          </a:bodyPr>
          <a:p>
            <a:r>
              <a:rPr lang="zh-CN" altLang="en-US" sz="4000" b="1" dirty="0" smtClean="0">
                <a:solidFill>
                  <a:schemeClr val="accent6"/>
                </a:solidFill>
                <a:latin typeface="仿宋" panose="02010609060101010101" charset="-122"/>
                <a:ea typeface="仿宋" panose="02010609060101010101" charset="-122"/>
                <a:sym typeface="+mn-ea"/>
              </a:rPr>
              <a:t>卫生部工作内容及检查标准</a:t>
            </a:r>
            <a:r>
              <a:rPr lang="zh-CN" altLang="en-US" sz="2400" b="1" dirty="0" smtClean="0">
                <a:solidFill>
                  <a:srgbClr val="FF0000"/>
                </a:solidFill>
                <a:latin typeface="仿宋" panose="02010609060101010101" charset="-122"/>
                <a:ea typeface="仿宋" panose="02010609060101010101" charset="-122"/>
                <a:sym typeface="+mn-ea"/>
              </a:rPr>
              <a:t>（</a:t>
            </a:r>
            <a:r>
              <a:rPr lang="en-US" altLang="zh-CN" sz="2400" b="1" dirty="0" smtClean="0">
                <a:solidFill>
                  <a:srgbClr val="FF0000"/>
                </a:solidFill>
                <a:latin typeface="仿宋" panose="02010609060101010101" charset="-122"/>
                <a:ea typeface="仿宋" panose="02010609060101010101" charset="-122"/>
                <a:sym typeface="+mn-ea"/>
              </a:rPr>
              <a:t>12</a:t>
            </a:r>
            <a:r>
              <a:rPr lang="zh-CN" altLang="en-US" sz="2400" b="1" dirty="0" smtClean="0">
                <a:solidFill>
                  <a:srgbClr val="FF0000"/>
                </a:solidFill>
                <a:latin typeface="仿宋" panose="02010609060101010101" charset="-122"/>
                <a:ea typeface="仿宋" panose="02010609060101010101" charset="-122"/>
                <a:sym typeface="+mn-ea"/>
              </a:rPr>
              <a:t>：</a:t>
            </a:r>
            <a:r>
              <a:rPr lang="en-US" altLang="zh-CN" sz="2400" b="1" dirty="0" smtClean="0">
                <a:solidFill>
                  <a:srgbClr val="FF0000"/>
                </a:solidFill>
                <a:latin typeface="仿宋" panose="02010609060101010101" charset="-122"/>
                <a:ea typeface="仿宋" panose="02010609060101010101" charset="-122"/>
                <a:sym typeface="+mn-ea"/>
              </a:rPr>
              <a:t>00--12</a:t>
            </a:r>
            <a:r>
              <a:rPr lang="zh-CN" altLang="en-US" sz="2400" b="1" dirty="0" smtClean="0">
                <a:solidFill>
                  <a:srgbClr val="FF0000"/>
                </a:solidFill>
                <a:latin typeface="仿宋" panose="02010609060101010101" charset="-122"/>
                <a:ea typeface="仿宋" panose="02010609060101010101" charset="-122"/>
                <a:sym typeface="+mn-ea"/>
              </a:rPr>
              <a:t>：</a:t>
            </a:r>
            <a:r>
              <a:rPr lang="en-US" altLang="zh-CN" sz="2400" b="1" dirty="0" smtClean="0">
                <a:solidFill>
                  <a:srgbClr val="FF0000"/>
                </a:solidFill>
                <a:latin typeface="仿宋" panose="02010609060101010101" charset="-122"/>
                <a:ea typeface="仿宋" panose="02010609060101010101" charset="-122"/>
                <a:sym typeface="+mn-ea"/>
              </a:rPr>
              <a:t>30</a:t>
            </a:r>
            <a:r>
              <a:rPr lang="zh-CN" altLang="en-US" sz="2400" b="1" dirty="0" smtClean="0">
                <a:solidFill>
                  <a:srgbClr val="FF0000"/>
                </a:solidFill>
                <a:latin typeface="仿宋" panose="02010609060101010101" charset="-122"/>
                <a:ea typeface="仿宋" panose="02010609060101010101" charset="-122"/>
                <a:sym typeface="+mn-ea"/>
              </a:rPr>
              <a:t>，</a:t>
            </a:r>
            <a:r>
              <a:rPr lang="en-US" altLang="zh-CN" sz="2400" b="1" dirty="0" smtClean="0">
                <a:solidFill>
                  <a:srgbClr val="FF0000"/>
                </a:solidFill>
                <a:latin typeface="仿宋" panose="02010609060101010101" charset="-122"/>
                <a:ea typeface="仿宋" panose="02010609060101010101" charset="-122"/>
                <a:sym typeface="+mn-ea"/>
              </a:rPr>
              <a:t>20</a:t>
            </a:r>
            <a:r>
              <a:rPr lang="zh-CN" altLang="en-US" sz="2400" b="1" dirty="0" smtClean="0">
                <a:solidFill>
                  <a:srgbClr val="FF0000"/>
                </a:solidFill>
                <a:latin typeface="仿宋" panose="02010609060101010101" charset="-122"/>
                <a:ea typeface="仿宋" panose="02010609060101010101" charset="-122"/>
                <a:sym typeface="+mn-ea"/>
              </a:rPr>
              <a:t>：</a:t>
            </a:r>
            <a:r>
              <a:rPr lang="en-US" altLang="zh-CN" sz="2400" b="1" dirty="0" smtClean="0">
                <a:solidFill>
                  <a:srgbClr val="FF0000"/>
                </a:solidFill>
                <a:latin typeface="仿宋" panose="02010609060101010101" charset="-122"/>
                <a:ea typeface="仿宋" panose="02010609060101010101" charset="-122"/>
                <a:sym typeface="+mn-ea"/>
              </a:rPr>
              <a:t>30</a:t>
            </a:r>
            <a:r>
              <a:rPr lang="zh-CN" altLang="en-US" sz="2400" b="1" dirty="0" smtClean="0">
                <a:solidFill>
                  <a:srgbClr val="FF0000"/>
                </a:solidFill>
                <a:latin typeface="仿宋" panose="02010609060101010101" charset="-122"/>
                <a:ea typeface="仿宋" panose="02010609060101010101" charset="-122"/>
                <a:sym typeface="+mn-ea"/>
              </a:rPr>
              <a:t>后）</a:t>
            </a:r>
            <a:endParaRPr lang="zh-CN" altLang="en-US" sz="2400" b="1" dirty="0" smtClean="0">
              <a:solidFill>
                <a:srgbClr val="FF0000"/>
              </a:solidFill>
              <a:latin typeface="仿宋" panose="02010609060101010101" charset="-122"/>
              <a:ea typeface="仿宋" panose="02010609060101010101" charset="-122"/>
              <a:sym typeface="+mn-ea"/>
            </a:endParaRPr>
          </a:p>
        </p:txBody>
      </p:sp>
      <p:graphicFrame>
        <p:nvGraphicFramePr>
          <p:cNvPr id="4" name="表格 3"/>
          <p:cNvGraphicFramePr/>
          <p:nvPr>
            <p:custDataLst>
              <p:tags r:id="rId1"/>
            </p:custDataLst>
          </p:nvPr>
        </p:nvGraphicFramePr>
        <p:xfrm>
          <a:off x="972820" y="-34290"/>
          <a:ext cx="11127740" cy="7138670"/>
        </p:xfrm>
        <a:graphic>
          <a:graphicData uri="http://schemas.openxmlformats.org/drawingml/2006/table">
            <a:tbl>
              <a:tblPr/>
              <a:tblGrid>
                <a:gridCol w="1390015"/>
                <a:gridCol w="8946515"/>
                <a:gridCol w="791210"/>
              </a:tblGrid>
              <a:tr h="194310">
                <a:tc>
                  <a:txBody>
                    <a:bodyPr/>
                    <a:p>
                      <a:pPr indent="0" algn="ctr">
                        <a:buNone/>
                      </a:pPr>
                      <a:r>
                        <a:rPr lang="en-US" sz="1600" b="1">
                          <a:latin typeface="黑体" panose="02010609060101010101" charset="-122"/>
                          <a:ea typeface="黑体" panose="02010609060101010101" charset="-122"/>
                          <a:cs typeface="黑体" panose="02010609060101010101" charset="-122"/>
                        </a:rPr>
                        <a:t>项目</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黑体" panose="02010609060101010101" charset="-122"/>
                          <a:ea typeface="黑体" panose="02010609060101010101" charset="-122"/>
                          <a:cs typeface="黑体" panose="02010609060101010101" charset="-122"/>
                        </a:rPr>
                        <a:t>要求</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黑体" panose="02010609060101010101" charset="-122"/>
                          <a:ea typeface="黑体" panose="02010609060101010101" charset="-122"/>
                          <a:cs typeface="黑体" panose="02010609060101010101" charset="-122"/>
                        </a:rPr>
                        <a:t>分值</a:t>
                      </a:r>
                      <a:endParaRPr lang="en-US" altLang="en-US" sz="16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638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走廊</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600" b="1">
                          <a:latin typeface="宋" charset="0"/>
                          <a:ea typeface="黑体" panose="02010609060101010101" charset="-122"/>
                          <a:cs typeface="宋" charset="0"/>
                        </a:rPr>
                        <a:t> 要求走廊地板干净，无垃圾，门口植物定时护理</a:t>
                      </a:r>
                      <a:endParaRPr lang="en-US" altLang="en-US" sz="16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a:t>
                      </a:r>
                      <a:r>
                        <a:rPr lang="zh-CN" altLang="en-US" sz="1600" b="1">
                          <a:latin typeface="宋" charset="0"/>
                          <a:ea typeface="黑体" panose="02010609060101010101" charset="-122"/>
                          <a:cs typeface="宋" charset="0"/>
                        </a:rPr>
                        <a:t>分</a:t>
                      </a:r>
                      <a:endParaRPr lang="zh-CN"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307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书柜</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要求书包、书本、水杯、等物品摆放整齐并且要干净，无垃圾，物品需要统一摆放在书柜，不能随便在地面仍或地面摆放。</a:t>
                      </a:r>
                      <a:endParaRPr 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81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桌椅</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要求桌椅摆放整齐，人离开课室后桌椅的东西必须要放入课桌柜，书桌抽屉学习用品要摆放整齐，桌子旁边不许挂垃圾袋或垃圾等。</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11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黑板</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黑板旁边两边可做一个固定的作业栏或知识栏，此处可不擦，其余的黑板位置需要擦干净</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847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讲台</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讲台要求干净，无粉尘，摆放整齐</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卫生工具</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卫生工具需要摆放整齐，垃圾铲需要无垃圾。</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11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课室地板</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地板需要干净，无垃圾</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641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电器</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人离开课室或无人在课室时必须要关闭所有电器，不能直接拉电闸，需要先关电源再拉电闸。</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308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教室墙内外</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不能乱张贴贴纸或乱涂鸦墙</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17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外窗户</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人离开课室课室的外窗户必须要关闭</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180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公共区</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公共区需要打扫干净，无垃圾</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847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教室文化布置</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要爱护课室文化布置，不能有破损</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7830">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天花板 角落、门窗</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不能有明显积尘和蜘蛛网</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6415">
                <a:tc>
                  <a:txBody>
                    <a:bodyPr/>
                    <a:p>
                      <a:pPr indent="0" algn="ctr">
                        <a:buNone/>
                      </a:pPr>
                      <a:r>
                        <a:rPr lang="en-US" sz="1600" b="1">
                          <a:solidFill>
                            <a:srgbClr val="FF0000"/>
                          </a:solidFill>
                          <a:latin typeface="黑体" panose="02010609060101010101" charset="-122"/>
                          <a:ea typeface="黑体" panose="02010609060101010101" charset="-122"/>
                          <a:cs typeface="黑体" panose="02010609060101010101" charset="-122"/>
                        </a:rPr>
                        <a:t> 垃圾</a:t>
                      </a:r>
                      <a:endParaRPr lang="en-US" altLang="en-US" sz="16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800" b="1">
                          <a:latin typeface="宋" charset="0"/>
                          <a:ea typeface="黑体" panose="02010609060101010101" charset="-122"/>
                          <a:cs typeface="宋" charset="0"/>
                        </a:rPr>
                        <a:t> 要求教室各处的垃圾需要及时扔掉</a:t>
                      </a:r>
                      <a:endParaRPr lang="en-US" altLang="en-US" sz="1800" b="1">
                        <a:latin typeface="宋" charset="0"/>
                        <a:ea typeface="黑体" panose="02010609060101010101" charset="-122"/>
                        <a:cs typeface="宋"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 charset="0"/>
                          <a:ea typeface="黑体" panose="02010609060101010101" charset="-122"/>
                          <a:cs typeface="宋" charset="0"/>
                        </a:rPr>
                        <a:t>1分</a:t>
                      </a:r>
                      <a:endParaRPr lang="en-US" altLang="en-US" sz="1600" b="1">
                        <a:latin typeface="宋" charset="0"/>
                        <a:ea typeface="黑体" panose="02010609060101010101" charset="-122"/>
                        <a:cs typeface="宋"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744345" y="6476365"/>
            <a:ext cx="5280660" cy="381635"/>
          </a:xfrm>
          <a:prstGeom prst="rect">
            <a:avLst/>
          </a:prstGeom>
          <a:noFill/>
          <a:ln w="9525">
            <a:noFill/>
          </a:ln>
        </p:spPr>
        <p:txBody>
          <a:bodyPr>
            <a:noAutofit/>
          </a:bodyPr>
          <a:p>
            <a:pPr marL="0" indent="0"/>
            <a:r>
              <a:rPr lang="en-US" sz="1800" b="0">
                <a:latin typeface="Times New Roman" panose="02020603050405020304" pitchFamily="18" charset="0"/>
                <a:ea typeface="宋体" panose="02010600030101010101" pitchFamily="2" charset="-122"/>
              </a:rPr>
              <a:t> </a:t>
            </a:r>
            <a:endParaRPr lang="en-US" altLang="en-US" sz="1800" b="0">
              <a:latin typeface="Times New Roman" panose="02020603050405020304" pitchFamily="18" charset="0"/>
              <a:ea typeface="宋体" panose="02010600030101010101" pitchFamily="2" charset="-122"/>
            </a:endParaRPr>
          </a:p>
        </p:txBody>
      </p:sp>
      <p:pic>
        <p:nvPicPr>
          <p:cNvPr id="11" name="图片 10" descr="校标"/>
          <p:cNvPicPr>
            <a:picLocks noChangeAspect="1"/>
          </p:cNvPicPr>
          <p:nvPr/>
        </p:nvPicPr>
        <p:blipFill>
          <a:blip r:embed="rId2"/>
          <a:stretch>
            <a:fillRect/>
          </a:stretch>
        </p:blipFill>
        <p:spPr>
          <a:xfrm>
            <a:off x="-15240" y="-708025"/>
            <a:ext cx="981075" cy="981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40305" y="-602615"/>
            <a:ext cx="7440295" cy="615315"/>
          </a:xfrm>
          <a:prstGeom prst="rect">
            <a:avLst/>
          </a:prstGeom>
          <a:noFill/>
        </p:spPr>
        <p:txBody>
          <a:bodyPr wrap="square" lIns="0" tIns="0" rIns="0" bIns="0" rtlCol="0" anchor="t">
            <a:spAutoFit/>
          </a:bodyPr>
          <a:p>
            <a:r>
              <a:rPr lang="zh-CN" altLang="en-US" sz="4000" b="1" dirty="0" smtClean="0">
                <a:solidFill>
                  <a:schemeClr val="accent6"/>
                </a:solidFill>
                <a:latin typeface="仿宋" panose="02010609060101010101" charset="-122"/>
                <a:ea typeface="仿宋" panose="02010609060101010101" charset="-122"/>
                <a:sym typeface="+mn-ea"/>
              </a:rPr>
              <a:t>生活部工作内容及检查标准</a:t>
            </a:r>
            <a:endParaRPr lang="zh-CN" altLang="en-US" sz="4000" b="1" dirty="0" smtClean="0">
              <a:solidFill>
                <a:schemeClr val="accent6"/>
              </a:solidFill>
              <a:latin typeface="仿宋" panose="02010609060101010101" charset="-122"/>
              <a:ea typeface="仿宋" panose="02010609060101010101" charset="-122"/>
              <a:sym typeface="+mn-ea"/>
            </a:endParaRPr>
          </a:p>
        </p:txBody>
      </p:sp>
      <p:graphicFrame>
        <p:nvGraphicFramePr>
          <p:cNvPr id="3" name="表格 2"/>
          <p:cNvGraphicFramePr/>
          <p:nvPr>
            <p:custDataLst>
              <p:tags r:id="rId1"/>
            </p:custDataLst>
          </p:nvPr>
        </p:nvGraphicFramePr>
        <p:xfrm>
          <a:off x="1569720" y="0"/>
          <a:ext cx="9812655" cy="6896735"/>
        </p:xfrm>
        <a:graphic>
          <a:graphicData uri="http://schemas.openxmlformats.org/drawingml/2006/table">
            <a:tbl>
              <a:tblPr/>
              <a:tblGrid>
                <a:gridCol w="1278255"/>
                <a:gridCol w="8534400"/>
              </a:tblGrid>
              <a:tr h="1349375">
                <a:tc rowSpan="5">
                  <a:txBody>
                    <a:bodyPr/>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就餐纪律(共15分)</a:t>
                      </a: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800" b="1">
                          <a:latin typeface="宋体" panose="02010600030101010101" pitchFamily="2" charset="-122"/>
                        </a:rPr>
                        <a:t> </a:t>
                      </a:r>
                      <a:endParaRPr lang="en-US" altLang="zh-CN" sz="1800" b="1">
                        <a:latin typeface="宋体" panose="02010600030101010101" pitchFamily="2" charset="-122"/>
                      </a:endParaRPr>
                    </a:p>
                    <a:p>
                      <a:pPr indent="0" algn="ctr">
                        <a:buNone/>
                      </a:pPr>
                      <a:r>
                        <a:rPr lang="en-US" altLang="zh-CN" sz="1800" b="1">
                          <a:latin typeface="宋体" panose="02010600030101010101" pitchFamily="2" charset="-122"/>
                        </a:rPr>
                        <a:t> </a:t>
                      </a:r>
                      <a:endParaRPr lang="en-US" altLang="zh-CN" sz="1800" b="1">
                        <a:latin typeface="宋体" panose="02010600030101010101" pitchFamily="2" charset="-122"/>
                      </a:endParaRPr>
                    </a:p>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早上</a:t>
                      </a:r>
                      <a:endParaRPr 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7:00-7</a:t>
                      </a:r>
                      <a:r>
                        <a:rPr lang="zh-CN" alt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30</a:t>
                      </a:r>
                      <a:endParaRPr lang="en-US" altLang="zh-CN"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中午：11:40-12</a:t>
                      </a:r>
                      <a:r>
                        <a:rPr lang="zh-CN" alt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20</a:t>
                      </a:r>
                      <a:endParaRPr lang="en-US" altLang="zh-CN"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indent="0" algn="ctr">
                        <a:buNone/>
                      </a:pP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晚上：17:30-18:10</a:t>
                      </a:r>
                      <a:r>
                        <a:rPr lang="en-US" altLang="zh-CN" sz="1800" b="1">
                          <a:latin typeface="宋体" panose="02010600030101010101" pitchFamily="2" charset="-122"/>
                        </a:rPr>
                        <a:t> </a:t>
                      </a:r>
                      <a:endParaRPr lang="en-US" altLang="zh-CN" sz="1800" b="1">
                        <a:latin typeface="宋体" panose="02010600030101010101" pitchFamily="2" charset="-122"/>
                      </a:endParaRPr>
                    </a:p>
                    <a:p>
                      <a:pPr indent="0" algn="ctr">
                        <a:buNone/>
                      </a:pPr>
                      <a:r>
                        <a:rPr lang="en-US" altLang="zh-CN" sz="1800" b="1">
                          <a:latin typeface="宋体" panose="02010600030101010101" pitchFamily="2" charset="-122"/>
                        </a:rPr>
                        <a:t> </a:t>
                      </a:r>
                      <a:endParaRPr 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学生应在老师的指导下和听学生值日干部指引排队进入食堂，按秩序洗手，以班级为单位文明进餐。就餐到达饭堂时间（3分）：（若未按时要求时间到达饭堂则每班扣1分）用餐纪律（15分）（</a:t>
                      </a: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违反以下纪律每人扣1分，</a:t>
                      </a: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若以下违反纪律者每班上限扣15分</a:t>
                      </a: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仿宋" panose="02010609060101010101" charset="-122"/>
                          <a:ea typeface="仿宋" panose="02010609060101010101" charset="-122"/>
                          <a:cs typeface="仿宋" panose="02010609060101010101" charset="-122"/>
                        </a:rPr>
                        <a:t>用餐前：</a:t>
                      </a:r>
                      <a:endParaRPr lang="en-US" sz="1800" b="1">
                        <a:latin typeface="仿宋" panose="02010609060101010101" charset="-122"/>
                        <a:ea typeface="仿宋" panose="02010609060101010101" charset="-122"/>
                        <a:cs typeface="仿宋" panose="02010609060101010101"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1.用餐前需要在</a:t>
                      </a:r>
                      <a:r>
                        <a:rPr lang="zh-CN" altLang="en-US" sz="1800" b="0">
                          <a:latin typeface="宋体" panose="02010600030101010101" pitchFamily="2" charset="-122"/>
                          <a:ea typeface="宋体" panose="02010600030101010101" pitchFamily="2" charset="-122"/>
                          <a:cs typeface="宋体" panose="02010600030101010101" pitchFamily="2" charset="-122"/>
                        </a:rPr>
                        <a:t>饭</a:t>
                      </a:r>
                      <a:r>
                        <a:rPr lang="en-US" sz="1800" b="0">
                          <a:latin typeface="宋体" panose="02010600030101010101" pitchFamily="2" charset="-122"/>
                          <a:ea typeface="宋体" panose="02010600030101010101" pitchFamily="2" charset="-122"/>
                          <a:cs typeface="宋体" panose="02010600030101010101" pitchFamily="2" charset="-122"/>
                        </a:rPr>
                        <a:t>堂门口听值日生干部指引排队等候用餐，不能拥挤，要安静有序按秩序洗手。（违反则扣1分/人）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2.进饭堂打餐处，需要保持一米距离，不插队，安静有序，听值日生干部指挥排队。（违反则扣1分/人）</a:t>
                      </a:r>
                      <a:endParaRPr lang="en-US" altLang="en-US" sz="1800" b="1">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仿宋" panose="02010609060101010101" charset="-122"/>
                          <a:ea typeface="仿宋" panose="02010609060101010101" charset="-122"/>
                          <a:cs typeface="仿宋" panose="02010609060101010101" charset="-122"/>
                        </a:rPr>
                        <a:t>用餐时：</a:t>
                      </a:r>
                      <a:endParaRPr lang="en-US" sz="1800" b="1">
                        <a:latin typeface="仿宋" panose="02010609060101010101" charset="-122"/>
                        <a:ea typeface="仿宋" panose="02010609060101010101" charset="-122"/>
                        <a:cs typeface="仿宋" panose="02010609060101010101"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1.低年级用餐时有需要加菜需要用手势向老师指示，不能大声喧哗讲话。（违反则扣1分/人）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2.高年级用餐需要打菜步伐安静，自行去窗口排队打菜。（违反则扣1分/人）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3.用餐进行时均保持安静，吃完后要擦干净餐桌。（违反则扣1分/人）</a:t>
                      </a:r>
                      <a:endParaRPr lang="en-US" altLang="en-US" sz="1800" b="1">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592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仿宋" panose="02010609060101010101" charset="-122"/>
                          <a:ea typeface="仿宋" panose="02010609060101010101" charset="-122"/>
                          <a:cs typeface="仿宋" panose="02010609060101010101" charset="-122"/>
                        </a:rPr>
                        <a:t>用餐后：</a:t>
                      </a:r>
                      <a:endParaRPr lang="en-US" sz="1800" b="1">
                        <a:latin typeface="仿宋" panose="02010609060101010101" charset="-122"/>
                        <a:ea typeface="仿宋" panose="02010609060101010101" charset="-122"/>
                        <a:cs typeface="仿宋" panose="02010609060101010101"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1.所有学生需要排队进行把餐具摆放到餐具回收处。（违反则扣1分/人）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2.餐具摆放需要整齐，倒饭口需要干净，不能把菜或者菜汁倒出来，尽量做到光盘行动。（违反则扣1分/人）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3.用餐完需要安静的到外面排队等老师带上宿舍或者课室。（违反则扣1分/人）</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4.学生应爱惜粮食，不挑食，剩饭菜较多者扣1分/人</a:t>
                      </a:r>
                      <a:endParaRPr lang="en-US" altLang="en-US" sz="1800" b="1">
                        <a:latin typeface="仿宋" panose="02010609060101010101" charset="-122"/>
                        <a:ea typeface="仿宋" panose="02010609060101010101" charset="-122"/>
                        <a:cs typeface="仿宋"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5824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牛奶时间：</a:t>
                      </a:r>
                      <a:endParaRPr lang="en-US" sz="18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每天第一节课后，及时组织学生喝牛奶，并将牛奶盒折叠整理好送到指定地点。（违反则扣1分/次）</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1" name="图片 10" descr="校标"/>
          <p:cNvPicPr>
            <a:picLocks noChangeAspect="1"/>
          </p:cNvPicPr>
          <p:nvPr/>
        </p:nvPicPr>
        <p:blipFill>
          <a:blip r:embed="rId2"/>
          <a:stretch>
            <a:fillRect/>
          </a:stretch>
        </p:blipFill>
        <p:spPr>
          <a:xfrm>
            <a:off x="-15240" y="-708025"/>
            <a:ext cx="981075" cy="981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98" name="Rectangle 4"/>
          <p:cNvSpPr txBox="1">
            <a:spLocks noChangeArrowheads="1"/>
          </p:cNvSpPr>
          <p:nvPr/>
        </p:nvSpPr>
        <p:spPr bwMode="auto">
          <a:xfrm>
            <a:off x="5764098" y="2637706"/>
            <a:ext cx="522765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0070C0"/>
                </a:solidFill>
                <a:latin typeface="Arial" panose="020B0604020202020204"/>
                <a:ea typeface="微软雅黑" panose="020B0503020204020204" pitchFamily="34" charset="-122"/>
              </a:rPr>
              <a:t>学生会考核评优细则</a:t>
            </a:r>
            <a:endParaRPr lang="zh-CN" altLang="en-US" sz="8000" kern="0" dirty="0">
              <a:solidFill>
                <a:srgbClr val="0070C0"/>
              </a:solidFill>
              <a:latin typeface="Arial" panose="020B0604020202020204"/>
              <a:ea typeface="微软雅黑" panose="020B0503020204020204" pitchFamily="34" charset="-122"/>
            </a:endParaRPr>
          </a:p>
        </p:txBody>
      </p:sp>
      <p:pic>
        <p:nvPicPr>
          <p:cNvPr id="10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8935"/>
          </a:xfrm>
          <a:prstGeom prst="rect">
            <a:avLst/>
          </a:prstGeom>
          <a:noFill/>
        </p:spPr>
        <p:txBody>
          <a:bodyPr wrap="square" lIns="0" tIns="0" rIns="0" bIns="0" rtlCol="0">
            <a:spAutoFit/>
          </a:bodyPr>
          <a:lstStyle/>
          <a:p>
            <a:r>
              <a:rPr lang="en-US" altLang="zh-CN" sz="2400" dirty="0">
                <a:latin typeface="微软雅黑" panose="020B0503020204020204" pitchFamily="34" charset="-122"/>
                <a:ea typeface="微软雅黑" panose="020B0503020204020204" pitchFamily="34" charset="-122"/>
              </a:rPr>
              <a:t>PART 04</a:t>
            </a:r>
            <a:endParaRPr lang="zh-CN" altLang="en-US" sz="2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grpSp>
        <p:nvGrpSpPr>
          <p:cNvPr id="51" name="组合 50"/>
          <p:cNvGrpSpPr/>
          <p:nvPr/>
        </p:nvGrpSpPr>
        <p:grpSpPr>
          <a:xfrm>
            <a:off x="2350790" y="2367417"/>
            <a:ext cx="1477153" cy="1477701"/>
            <a:chOff x="5699322" y="3963624"/>
            <a:chExt cx="132182" cy="132201"/>
          </a:xfrm>
          <a:solidFill>
            <a:srgbClr val="EA5E66"/>
          </a:solidFill>
        </p:grpSpPr>
        <p:sp>
          <p:nvSpPr>
            <p:cNvPr id="52"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solidFill>
              <a:srgbClr val="0070C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sp>
          <p:nvSpPr>
            <p:cNvPr id="53"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solidFill>
              <a:srgbClr val="0070C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grpSp>
      <p:pic>
        <p:nvPicPr>
          <p:cNvPr id="11" name="图片 10" descr="校标"/>
          <p:cNvPicPr>
            <a:picLocks noChangeAspect="1"/>
          </p:cNvPicPr>
          <p:nvPr/>
        </p:nvPicPr>
        <p:blipFill>
          <a:blip r:embed="rId4"/>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bldLvl="0" animBg="1"/>
      <p:bldP spid="104" grpId="0"/>
      <p:bldP spid="1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57244" y="439873"/>
            <a:ext cx="3903016"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五、学生会考核评优细则</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24282" y="1269554"/>
            <a:ext cx="11361331" cy="5539740"/>
          </a:xfrm>
          <a:prstGeom prst="rect">
            <a:avLst/>
          </a:prstGeom>
          <a:noFill/>
        </p:spPr>
        <p:txBody>
          <a:bodyPr wrap="square" lIns="0" tIns="0" rIns="0" bIns="0" rtlCol="0">
            <a:spAutoFit/>
          </a:bodyPr>
          <a:lstStyle/>
          <a:p>
            <a:pPr>
              <a:lnSpc>
                <a:spcPct val="150000"/>
              </a:lnSpc>
            </a:pPr>
            <a:r>
              <a:rPr lang="zh-CN" altLang="en-US" sz="2000" dirty="0"/>
              <a:t>      对学生干部的考评原则上一学期考评一次。学生干部平时的工作业绩和表现与学年综合考评直接挂钩。根据学生干部任职期间的不同表现和任期长短，在学生综合素质考评中给予奖惩分；任职期间受到免职处理的或辞职的，不给予加分。</a:t>
            </a:r>
            <a:endParaRPr lang="zh-CN" altLang="en-US" sz="2000" dirty="0"/>
          </a:p>
          <a:p>
            <a:pPr>
              <a:lnSpc>
                <a:spcPct val="150000"/>
              </a:lnSpc>
            </a:pPr>
            <a:r>
              <a:rPr lang="zh-CN" altLang="en-US" sz="2000" dirty="0"/>
              <a:t>     学生干部综合考评分由三部分构成：一是任职部门干部之间的评议（</a:t>
            </a:r>
            <a:r>
              <a:rPr lang="en-US" altLang="zh-CN" sz="2000" dirty="0"/>
              <a:t>20%</a:t>
            </a:r>
            <a:r>
              <a:rPr lang="zh-CN" altLang="en-US" sz="2000" dirty="0"/>
              <a:t>）；二是服务对象或服务的下级部门主要学生干部的评议（</a:t>
            </a:r>
            <a:r>
              <a:rPr lang="en-US" altLang="zh-CN" sz="2000" dirty="0"/>
              <a:t>30%</a:t>
            </a:r>
            <a:r>
              <a:rPr lang="zh-CN" altLang="en-US" sz="2000" dirty="0"/>
              <a:t>）；三是部门分管老师和辅导员的评议（</a:t>
            </a:r>
            <a:r>
              <a:rPr lang="en-US" altLang="zh-CN" sz="2000" dirty="0"/>
              <a:t>50%</a:t>
            </a:r>
            <a:r>
              <a:rPr lang="zh-CN" altLang="en-US" sz="2000" dirty="0"/>
              <a:t>）。考核的重点是学生干部的思想品质、学习情况、生活自律、工作表现等方面。考核结果作为学生干部是否继续任用以及对其进行奖惩、推优的重要依据。</a:t>
            </a:r>
            <a:endParaRPr lang="zh-CN" altLang="en-US" sz="2000" dirty="0"/>
          </a:p>
          <a:p>
            <a:pPr>
              <a:lnSpc>
                <a:spcPct val="150000"/>
              </a:lnSpc>
            </a:pPr>
            <a:r>
              <a:rPr lang="zh-CN" altLang="en-US" sz="2000" b="1" dirty="0"/>
              <a:t>考核制度</a:t>
            </a:r>
            <a:endParaRPr lang="zh-CN" altLang="en-US" sz="2000" b="1" dirty="0"/>
          </a:p>
          <a:p>
            <a:pPr>
              <a:lnSpc>
                <a:spcPct val="150000"/>
              </a:lnSpc>
            </a:pPr>
            <a:r>
              <a:rPr lang="en-US" altLang="zh-CN" sz="2000" dirty="0"/>
              <a:t>1</a:t>
            </a:r>
            <a:r>
              <a:rPr lang="zh-CN" altLang="en-US" sz="2000" b="1" dirty="0"/>
              <a:t>、例会</a:t>
            </a:r>
            <a:endParaRPr lang="zh-CN" altLang="en-US" sz="2000" b="1" dirty="0"/>
          </a:p>
          <a:p>
            <a:pPr>
              <a:lnSpc>
                <a:spcPct val="150000"/>
              </a:lnSpc>
            </a:pPr>
            <a:r>
              <a:rPr lang="zh-CN" altLang="en-US" sz="2000" dirty="0"/>
              <a:t>（</a:t>
            </a:r>
            <a:r>
              <a:rPr lang="en-US" altLang="zh-CN" sz="2000" dirty="0"/>
              <a:t>1</a:t>
            </a:r>
            <a:r>
              <a:rPr lang="zh-CN" altLang="en-US" sz="2000" dirty="0"/>
              <a:t>）无故不到者一次扣</a:t>
            </a:r>
            <a:r>
              <a:rPr lang="en-US" altLang="zh-CN" sz="2000" dirty="0"/>
              <a:t>5</a:t>
            </a:r>
            <a:r>
              <a:rPr lang="zh-CN" altLang="en-US" sz="2000" dirty="0"/>
              <a:t>分，因特殊情况请假不扣分，其他</a:t>
            </a:r>
            <a:r>
              <a:rPr lang="zh-CN" altLang="en-US" sz="2000" dirty="0"/>
              <a:t>请假情况</a:t>
            </a:r>
            <a:r>
              <a:rPr lang="zh-CN" altLang="en-US" sz="2000" dirty="0"/>
              <a:t>扣一分；</a:t>
            </a:r>
            <a:endParaRPr lang="zh-CN" altLang="en-US" sz="2000" dirty="0"/>
          </a:p>
          <a:p>
            <a:pPr>
              <a:lnSpc>
                <a:spcPct val="150000"/>
              </a:lnSpc>
            </a:pPr>
            <a:r>
              <a:rPr lang="zh-CN" altLang="en-US" sz="2000" dirty="0"/>
              <a:t>（</a:t>
            </a:r>
            <a:r>
              <a:rPr lang="en-US" altLang="zh-CN" sz="2000" dirty="0"/>
              <a:t>2</a:t>
            </a:r>
            <a:r>
              <a:rPr lang="zh-CN" altLang="en-US" sz="2000" dirty="0"/>
              <a:t>）迟到</a:t>
            </a:r>
            <a:r>
              <a:rPr lang="en-US" altLang="zh-CN" sz="2000" dirty="0"/>
              <a:t>5</a:t>
            </a:r>
            <a:r>
              <a:rPr lang="zh-CN" altLang="en-US" sz="2000" dirty="0"/>
              <a:t>分钟内扣</a:t>
            </a:r>
            <a:r>
              <a:rPr lang="en-US" altLang="zh-CN" sz="2000" dirty="0"/>
              <a:t>1</a:t>
            </a:r>
            <a:r>
              <a:rPr lang="zh-CN" altLang="en-US" sz="2000" dirty="0"/>
              <a:t>分，超过</a:t>
            </a:r>
            <a:r>
              <a:rPr lang="en-US" altLang="zh-CN" sz="2000" dirty="0"/>
              <a:t>5</a:t>
            </a:r>
            <a:r>
              <a:rPr lang="zh-CN" altLang="en-US" sz="2000" dirty="0"/>
              <a:t>分钟扣</a:t>
            </a:r>
            <a:r>
              <a:rPr lang="en-US" altLang="zh-CN" sz="2000" dirty="0"/>
              <a:t>2</a:t>
            </a:r>
            <a:r>
              <a:rPr lang="zh-CN" altLang="en-US" sz="2000" dirty="0"/>
              <a:t>分，超过</a:t>
            </a:r>
            <a:r>
              <a:rPr lang="en-US" altLang="zh-CN" sz="2000" dirty="0"/>
              <a:t>10</a:t>
            </a:r>
            <a:r>
              <a:rPr lang="zh-CN" altLang="en-US" sz="2000" dirty="0"/>
              <a:t>分钟以上扣</a:t>
            </a:r>
            <a:r>
              <a:rPr lang="en-US" altLang="zh-CN" sz="2000" dirty="0"/>
              <a:t>5</a:t>
            </a:r>
            <a:r>
              <a:rPr lang="zh-CN" altLang="en-US" sz="2000" dirty="0"/>
              <a:t>分。</a:t>
            </a:r>
            <a:endParaRPr lang="zh-CN" altLang="en-US" sz="2000" dirty="0"/>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766445" y="45085"/>
            <a:ext cx="11242675" cy="6831330"/>
          </a:xfrm>
          <a:prstGeom prst="rect">
            <a:avLst/>
          </a:prstGeom>
          <a:noFill/>
        </p:spPr>
        <p:txBody>
          <a:bodyPr wrap="square" lIns="0" tIns="0" rIns="0" bIns="0" rtlCol="0">
            <a:noAutofit/>
          </a:bodyPr>
          <a:lstStyle/>
          <a:p>
            <a:pPr>
              <a:lnSpc>
                <a:spcPct val="150000"/>
              </a:lnSpc>
            </a:pPr>
            <a:r>
              <a:rPr lang="en-US" altLang="zh-CN" sz="2000" b="1" dirty="0"/>
              <a:t>2</a:t>
            </a:r>
            <a:r>
              <a:rPr lang="zh-CN" altLang="en-US" sz="2000" b="1" dirty="0"/>
              <a:t>、工作</a:t>
            </a:r>
            <a:endParaRPr lang="zh-CN" altLang="en-US" sz="2000" b="1" dirty="0"/>
          </a:p>
          <a:p>
            <a:pPr>
              <a:lnSpc>
                <a:spcPct val="150000"/>
              </a:lnSpc>
            </a:pPr>
            <a:r>
              <a:rPr lang="en-US" altLang="zh-CN" sz="2000" dirty="0"/>
              <a:t>   (1)</a:t>
            </a:r>
            <a:r>
              <a:rPr lang="zh-CN" altLang="en-US" sz="2000" dirty="0"/>
              <a:t>未按时交学期工作计划，总结一次扣</a:t>
            </a:r>
            <a:r>
              <a:rPr lang="en-US" altLang="zh-CN" sz="2000" dirty="0"/>
              <a:t>5</a:t>
            </a:r>
            <a:r>
              <a:rPr lang="zh-CN" altLang="en-US" sz="2000" dirty="0"/>
              <a:t>分。</a:t>
            </a:r>
            <a:endParaRPr lang="zh-CN" altLang="en-US" sz="2000" dirty="0"/>
          </a:p>
          <a:p>
            <a:pPr>
              <a:lnSpc>
                <a:spcPct val="150000"/>
              </a:lnSpc>
            </a:pPr>
            <a:r>
              <a:rPr lang="en-US" altLang="zh-CN" sz="2000" dirty="0"/>
              <a:t>   (2)</a:t>
            </a:r>
            <a:r>
              <a:rPr lang="zh-CN" altLang="en-US" sz="2000" dirty="0"/>
              <a:t>未按时交学期活动计划，总结一次扣</a:t>
            </a:r>
            <a:r>
              <a:rPr lang="en-US" altLang="zh-CN" sz="2000" dirty="0"/>
              <a:t>3</a:t>
            </a:r>
            <a:r>
              <a:rPr lang="zh-CN" altLang="en-US" sz="2000" dirty="0"/>
              <a:t>分。</a:t>
            </a:r>
            <a:endParaRPr lang="zh-CN" altLang="en-US" sz="2000" dirty="0"/>
          </a:p>
          <a:p>
            <a:pPr>
              <a:lnSpc>
                <a:spcPct val="150000"/>
              </a:lnSpc>
            </a:pPr>
            <a:r>
              <a:rPr lang="zh-CN" altLang="en-US" sz="2000" dirty="0"/>
              <a:t>   </a:t>
            </a:r>
            <a:r>
              <a:rPr lang="en-US" altLang="zh-CN" sz="2000" dirty="0"/>
              <a:t>(3)</a:t>
            </a:r>
            <a:r>
              <a:rPr lang="zh-CN" altLang="en-US" sz="2000" dirty="0"/>
              <a:t>出现失职行为（如</a:t>
            </a:r>
            <a:r>
              <a:rPr lang="zh-CN" altLang="en-US" sz="2000" dirty="0"/>
              <a:t>值日，活动时不到，迟到，安排出错以及活动无法进行</a:t>
            </a:r>
            <a:r>
              <a:rPr lang="en-US" altLang="zh-CN" sz="2000" dirty="0"/>
              <a:t>……</a:t>
            </a:r>
            <a:r>
              <a:rPr lang="zh-CN" altLang="en-US" sz="2000" dirty="0"/>
              <a:t>）一次扣</a:t>
            </a:r>
            <a:r>
              <a:rPr lang="en-US" altLang="zh-CN" sz="2000" dirty="0"/>
              <a:t>5</a:t>
            </a:r>
            <a:r>
              <a:rPr lang="zh-CN" altLang="en-US" sz="2000" dirty="0"/>
              <a:t>分，严重失职扣</a:t>
            </a:r>
            <a:r>
              <a:rPr lang="en-US" altLang="zh-CN" sz="2000" dirty="0"/>
              <a:t>10</a:t>
            </a:r>
            <a:r>
              <a:rPr lang="zh-CN" altLang="en-US" sz="2000" dirty="0"/>
              <a:t>分。</a:t>
            </a:r>
            <a:endParaRPr lang="zh-CN" altLang="en-US" sz="2000" dirty="0"/>
          </a:p>
          <a:p>
            <a:pPr>
              <a:lnSpc>
                <a:spcPct val="150000"/>
              </a:lnSpc>
            </a:pPr>
            <a:r>
              <a:rPr lang="en-US" altLang="zh-CN" sz="2000" dirty="0"/>
              <a:t>   (4)</a:t>
            </a:r>
            <a:r>
              <a:rPr lang="zh-CN" altLang="en-US" sz="2000" dirty="0"/>
              <a:t>出现滥用职权有损学生会形象，一次扣</a:t>
            </a:r>
            <a:r>
              <a:rPr lang="en-US" altLang="zh-CN" sz="2000" dirty="0"/>
              <a:t>5</a:t>
            </a:r>
            <a:r>
              <a:rPr lang="zh-CN" altLang="en-US" sz="2000" dirty="0"/>
              <a:t>分。</a:t>
            </a:r>
            <a:endParaRPr lang="zh-CN" altLang="en-US" sz="2000" dirty="0"/>
          </a:p>
          <a:p>
            <a:pPr>
              <a:lnSpc>
                <a:spcPct val="150000"/>
              </a:lnSpc>
            </a:pPr>
            <a:r>
              <a:rPr lang="en-US" altLang="zh-CN" sz="2000" b="1" dirty="0"/>
              <a:t>3</a:t>
            </a:r>
            <a:r>
              <a:rPr lang="zh-CN" altLang="en-US" sz="2000" b="1" dirty="0"/>
              <a:t>、奖励</a:t>
            </a:r>
            <a:endParaRPr lang="zh-CN" altLang="en-US" sz="2000" b="1" dirty="0"/>
          </a:p>
          <a:p>
            <a:pPr>
              <a:lnSpc>
                <a:spcPct val="150000"/>
              </a:lnSpc>
            </a:pPr>
            <a:r>
              <a:rPr lang="en-US" altLang="zh-CN" sz="2000" dirty="0">
                <a:sym typeface="+mn-ea"/>
              </a:rPr>
              <a:t>(1)</a:t>
            </a:r>
            <a:r>
              <a:rPr lang="zh-CN" altLang="en-US" sz="2000" dirty="0"/>
              <a:t>对任职期间表现突出的学生干部授予“优秀学生干部”、“优秀部长”等荣誉称号。</a:t>
            </a:r>
            <a:endParaRPr lang="zh-CN" altLang="en-US" sz="2000" dirty="0"/>
          </a:p>
          <a:p>
            <a:pPr>
              <a:lnSpc>
                <a:spcPct val="150000"/>
              </a:lnSpc>
            </a:pPr>
            <a:r>
              <a:rPr lang="en-US" altLang="zh-CN" sz="2000" dirty="0">
                <a:sym typeface="+mn-ea"/>
              </a:rPr>
              <a:t>(2)</a:t>
            </a:r>
            <a:r>
              <a:rPr lang="zh-CN" altLang="en-US" sz="2000" dirty="0">
                <a:sym typeface="+mn-ea"/>
              </a:rPr>
              <a:t>对表现突出的学生干部</a:t>
            </a:r>
            <a:r>
              <a:rPr lang="zh-CN" altLang="en-US" sz="2000" dirty="0"/>
              <a:t>在</a:t>
            </a:r>
            <a:r>
              <a:rPr lang="zh-CN" altLang="en-US" sz="2000" dirty="0"/>
              <a:t>本班级考核上进行加分。</a:t>
            </a:r>
            <a:endParaRPr lang="zh-CN" altLang="en-US" sz="2000" dirty="0"/>
          </a:p>
          <a:p>
            <a:pPr>
              <a:lnSpc>
                <a:spcPct val="150000"/>
              </a:lnSpc>
            </a:pPr>
            <a:r>
              <a:rPr lang="en-US" altLang="zh-CN" sz="2000" dirty="0">
                <a:sym typeface="+mn-ea"/>
              </a:rPr>
              <a:t>(3)</a:t>
            </a:r>
            <a:r>
              <a:rPr lang="zh-CN" altLang="en-US" sz="2000" dirty="0"/>
              <a:t>对表现好的学生干部大队部进行一定的</a:t>
            </a:r>
            <a:r>
              <a:rPr lang="zh-CN" altLang="en-US" sz="2000" dirty="0"/>
              <a:t>物质奖励。</a:t>
            </a:r>
            <a:endParaRPr lang="zh-CN" altLang="en-US" sz="2000" dirty="0"/>
          </a:p>
          <a:p>
            <a:pPr>
              <a:lnSpc>
                <a:spcPct val="150000"/>
              </a:lnSpc>
            </a:pPr>
            <a:r>
              <a:rPr lang="en-US" altLang="zh-CN" sz="2000" dirty="0">
                <a:sym typeface="+mn-ea"/>
              </a:rPr>
              <a:t>(4)</a:t>
            </a:r>
            <a:r>
              <a:rPr lang="zh-CN" altLang="en-US" sz="2000" dirty="0">
                <a:sym typeface="+mn-ea"/>
              </a:rPr>
              <a:t>大队部会根据学生会表现情况开展一系列的趣味活动。</a:t>
            </a:r>
            <a:endParaRPr lang="zh-CN" altLang="en-US" sz="2000" dirty="0"/>
          </a:p>
          <a:p>
            <a:pPr>
              <a:lnSpc>
                <a:spcPct val="150000"/>
              </a:lnSpc>
            </a:pPr>
            <a:r>
              <a:rPr lang="en-US" altLang="zh-CN" sz="2000" b="1" dirty="0"/>
              <a:t>4</a:t>
            </a:r>
            <a:r>
              <a:rPr lang="zh-CN" altLang="en-US" sz="2000" b="1" dirty="0"/>
              <a:t>、附则</a:t>
            </a:r>
            <a:endParaRPr lang="zh-CN" altLang="en-US" sz="2000" b="1" dirty="0"/>
          </a:p>
          <a:p>
            <a:pPr>
              <a:lnSpc>
                <a:spcPct val="150000"/>
              </a:lnSpc>
            </a:pPr>
            <a:r>
              <a:rPr lang="zh-CN" altLang="en-US" sz="2000" dirty="0"/>
              <a:t>（</a:t>
            </a:r>
            <a:r>
              <a:rPr lang="en-US" altLang="zh-CN" sz="2000" dirty="0"/>
              <a:t>1</a:t>
            </a:r>
            <a:r>
              <a:rPr lang="zh-CN" altLang="en-US" sz="2000" dirty="0"/>
              <a:t>）本制度自公布之日起实行。</a:t>
            </a:r>
            <a:endParaRPr lang="zh-CN" altLang="en-US" sz="2000" dirty="0"/>
          </a:p>
          <a:p>
            <a:pPr>
              <a:lnSpc>
                <a:spcPct val="150000"/>
              </a:lnSpc>
            </a:pPr>
            <a:r>
              <a:rPr lang="zh-CN" altLang="en-US" sz="2000" dirty="0"/>
              <a:t>（</a:t>
            </a:r>
            <a:r>
              <a:rPr lang="en-US" altLang="zh-CN" sz="2000" dirty="0"/>
              <a:t>2</a:t>
            </a:r>
            <a:r>
              <a:rPr lang="zh-CN" altLang="en-US" sz="2000" dirty="0"/>
              <a:t>）若本制度与在此之前有关制度相冲突，以本制度为准。</a:t>
            </a:r>
            <a:endParaRPr lang="zh-CN" altLang="en-US" sz="2000" dirty="0"/>
          </a:p>
          <a:p>
            <a:pPr>
              <a:lnSpc>
                <a:spcPct val="150000"/>
              </a:lnSpc>
            </a:pPr>
            <a:r>
              <a:rPr lang="zh-CN" altLang="en-US" sz="2000" dirty="0"/>
              <a:t>（</a:t>
            </a:r>
            <a:r>
              <a:rPr lang="en-US" altLang="zh-CN" sz="2000" dirty="0"/>
              <a:t>3</a:t>
            </a:r>
            <a:r>
              <a:rPr lang="zh-CN" altLang="en-US" sz="2000" dirty="0"/>
              <a:t>）本制度最终解释权归少先队处。</a:t>
            </a: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144813" y="8512089"/>
            <a:ext cx="938472" cy="401100"/>
          </a:xfrm>
          <a:prstGeom prst="rect">
            <a:avLst/>
          </a:prstGeom>
          <a:noFill/>
        </p:spPr>
        <p:txBody>
          <a:bodyPr wrap="none" lIns="121798" tIns="60899" rIns="121798" bIns="60899" rtlCol="0">
            <a:spAutoFit/>
          </a:bodyPr>
          <a:lstStyle/>
          <a:p>
            <a:r>
              <a:rPr lang="zh-CN" altLang="en-US" dirty="0"/>
              <a:t>延时符</a:t>
            </a:r>
            <a:endParaRPr lang="zh-CN" altLang="en-US" dirty="0"/>
          </a:p>
        </p:txBody>
      </p:sp>
      <p:sp>
        <p:nvSpPr>
          <p:cNvPr id="28" name="矩形 27"/>
          <p:cNvSpPr/>
          <p:nvPr/>
        </p:nvSpPr>
        <p:spPr>
          <a:xfrm>
            <a:off x="0" y="2106434"/>
            <a:ext cx="12193794" cy="1440372"/>
          </a:xfrm>
          <a:prstGeom prst="rect">
            <a:avLst/>
          </a:prstGeom>
          <a:gradFill>
            <a:gsLst>
              <a:gs pos="100000">
                <a:schemeClr val="bg1">
                  <a:lumMod val="85000"/>
                </a:schemeClr>
              </a:gs>
              <a:gs pos="0">
                <a:schemeClr val="bg1"/>
              </a:gs>
            </a:gsLst>
            <a:lin ang="2700000" scaled="1"/>
          </a:gradFill>
          <a:ln>
            <a:gradFill>
              <a:gsLst>
                <a:gs pos="0">
                  <a:schemeClr val="bg1">
                    <a:lumMod val="85000"/>
                  </a:schemeClr>
                </a:gs>
                <a:gs pos="100000">
                  <a:schemeClr val="bg1"/>
                </a:gs>
              </a:gsLst>
              <a:lin ang="5400000" scaled="0"/>
            </a:gradFill>
          </a:ln>
          <a:effectLst>
            <a:outerShdw blurRad="393700" dist="546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9" name="图片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558577" y="1773610"/>
            <a:ext cx="9001125" cy="2035175"/>
          </a:xfrm>
          <a:prstGeom prst="rect">
            <a:avLst/>
          </a:prstGeom>
          <a:solidFill>
            <a:srgbClr val="FFD860"/>
          </a:solidFill>
          <a:ln w="88900" cap="sq">
            <a:gradFill flip="none" rotWithShape="1">
              <a:gsLst>
                <a:gs pos="100000">
                  <a:schemeClr val="bg1">
                    <a:lumMod val="85000"/>
                  </a:schemeClr>
                </a:gs>
                <a:gs pos="0">
                  <a:schemeClr val="bg1"/>
                </a:gs>
              </a:gsLst>
              <a:lin ang="2700000" scaled="1"/>
              <a:tileRect/>
            </a:gra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文本框 49"/>
          <p:cNvSpPr txBox="1"/>
          <p:nvPr/>
        </p:nvSpPr>
        <p:spPr>
          <a:xfrm>
            <a:off x="3358902" y="3978563"/>
            <a:ext cx="6048672" cy="1323439"/>
          </a:xfrm>
          <a:prstGeom prst="rect">
            <a:avLst/>
          </a:prstGeom>
          <a:noFill/>
          <a:effectLst/>
        </p:spPr>
        <p:txBody>
          <a:bodyPr wrap="square" rtlCol="0">
            <a:spAutoFit/>
          </a:bodyPr>
          <a:lstStyle/>
          <a:p>
            <a:pPr algn="ctr"/>
            <a:r>
              <a:rPr lang="zh-CN" altLang="en-US" sz="8000" b="1" dirty="0">
                <a:solidFill>
                  <a:srgbClr val="EA5E66"/>
                </a:solidFill>
                <a:latin typeface="微软雅黑" panose="020B0503020204020204" pitchFamily="34" charset="-122"/>
                <a:ea typeface="微软雅黑" panose="020B0503020204020204" pitchFamily="34" charset="-122"/>
                <a:cs typeface="Arial" panose="020B0604020202020204" pitchFamily="34" charset="0"/>
              </a:rPr>
              <a:t>谢</a:t>
            </a:r>
            <a:r>
              <a:rPr lang="zh-CN" altLang="en-US" sz="8000" b="1" dirty="0">
                <a:solidFill>
                  <a:srgbClr val="EA6103"/>
                </a:solidFill>
                <a:latin typeface="微软雅黑" panose="020B0503020204020204" pitchFamily="34" charset="-122"/>
                <a:ea typeface="微软雅黑" panose="020B0503020204020204" pitchFamily="34" charset="-122"/>
                <a:cs typeface="Arial" panose="020B0604020202020204" pitchFamily="34" charset="0"/>
              </a:rPr>
              <a:t>谢</a:t>
            </a:r>
            <a:r>
              <a:rPr lang="zh-CN" altLang="en-US" sz="8000" b="1" dirty="0">
                <a:solidFill>
                  <a:srgbClr val="F69F1E"/>
                </a:solidFill>
                <a:latin typeface="微软雅黑" panose="020B0503020204020204" pitchFamily="34" charset="-122"/>
                <a:ea typeface="微软雅黑" panose="020B0503020204020204" pitchFamily="34" charset="-122"/>
                <a:cs typeface="Arial" panose="020B0604020202020204" pitchFamily="34" charset="0"/>
              </a:rPr>
              <a:t>聆</a:t>
            </a:r>
            <a:r>
              <a:rPr lang="zh-CN" altLang="en-US" sz="8000" b="1" dirty="0">
                <a:solidFill>
                  <a:srgbClr val="0099A9"/>
                </a:solidFill>
                <a:latin typeface="微软雅黑" panose="020B0503020204020204" pitchFamily="34" charset="-122"/>
                <a:ea typeface="微软雅黑" panose="020B0503020204020204" pitchFamily="34" charset="-122"/>
                <a:cs typeface="Arial" panose="020B0604020202020204" pitchFamily="34" charset="0"/>
              </a:rPr>
              <a:t>听</a:t>
            </a:r>
            <a:r>
              <a:rPr lang="zh-CN" altLang="en-US" sz="8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80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pic>
        <p:nvPicPr>
          <p:cNvPr id="11" name="图片 10" descr="校标"/>
          <p:cNvPicPr>
            <a:picLocks noChangeAspect="1"/>
          </p:cNvPicPr>
          <p:nvPr/>
        </p:nvPicPr>
        <p:blipFill>
          <a:blip r:embed="rId2"/>
          <a:stretch>
            <a:fillRect/>
          </a:stretch>
        </p:blipFill>
        <p:spPr>
          <a:xfrm>
            <a:off x="-15240" y="-708025"/>
            <a:ext cx="981075" cy="9810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3000"/>
                            </p:stCondLst>
                            <p:childTnLst>
                              <p:par>
                                <p:cTn id="20" presetID="32" presetClass="emph" presetSubtype="0" fill="hold" nodeType="afterEffect">
                                  <p:stCondLst>
                                    <p:cond delay="0"/>
                                  </p:stCondLst>
                                  <p:childTnLst>
                                    <p:animRot by="120000">
                                      <p:cBhvr>
                                        <p:cTn id="21" dur="100" fill="hold">
                                          <p:stCondLst>
                                            <p:cond delay="0"/>
                                          </p:stCondLst>
                                        </p:cTn>
                                        <p:tgtEl>
                                          <p:spTgt spid="29"/>
                                        </p:tgtEl>
                                        <p:attrNameLst>
                                          <p:attrName>r</p:attrName>
                                        </p:attrNameLst>
                                      </p:cBhvr>
                                    </p:animRot>
                                    <p:animRot by="-240000">
                                      <p:cBhvr>
                                        <p:cTn id="22" dur="200" fill="hold">
                                          <p:stCondLst>
                                            <p:cond delay="200"/>
                                          </p:stCondLst>
                                        </p:cTn>
                                        <p:tgtEl>
                                          <p:spTgt spid="29"/>
                                        </p:tgtEl>
                                        <p:attrNameLst>
                                          <p:attrName>r</p:attrName>
                                        </p:attrNameLst>
                                      </p:cBhvr>
                                    </p:animRot>
                                    <p:animRot by="240000">
                                      <p:cBhvr>
                                        <p:cTn id="23" dur="200" fill="hold">
                                          <p:stCondLst>
                                            <p:cond delay="400"/>
                                          </p:stCondLst>
                                        </p:cTn>
                                        <p:tgtEl>
                                          <p:spTgt spid="29"/>
                                        </p:tgtEl>
                                        <p:attrNameLst>
                                          <p:attrName>r</p:attrName>
                                        </p:attrNameLst>
                                      </p:cBhvr>
                                    </p:animRot>
                                    <p:animRot by="-240000">
                                      <p:cBhvr>
                                        <p:cTn id="24" dur="200" fill="hold">
                                          <p:stCondLst>
                                            <p:cond delay="600"/>
                                          </p:stCondLst>
                                        </p:cTn>
                                        <p:tgtEl>
                                          <p:spTgt spid="29"/>
                                        </p:tgtEl>
                                        <p:attrNameLst>
                                          <p:attrName>r</p:attrName>
                                        </p:attrNameLst>
                                      </p:cBhvr>
                                    </p:animRot>
                                    <p:animRot by="120000">
                                      <p:cBhvr>
                                        <p:cTn id="25" dur="200" fill="hold">
                                          <p:stCondLst>
                                            <p:cond delay="800"/>
                                          </p:stCondLst>
                                        </p:cTn>
                                        <p:tgtEl>
                                          <p:spTgt spid="29"/>
                                        </p:tgtEl>
                                        <p:attrNameLst>
                                          <p:attrName>r</p:attrName>
                                        </p:attrNameLst>
                                      </p:cBhvr>
                                    </p:animRot>
                                  </p:childTnLst>
                                </p:cTn>
                              </p:par>
                            </p:childTnLst>
                          </p:cTn>
                        </p:par>
                        <p:par>
                          <p:cTn id="26" fill="hold">
                            <p:stCondLst>
                              <p:cond delay="4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0"/>
                                        </p:tgtEl>
                                        <p:attrNameLst>
                                          <p:attrName>ppt_y</p:attrName>
                                        </p:attrNameLst>
                                      </p:cBhvr>
                                      <p:tavLst>
                                        <p:tav tm="0">
                                          <p:val>
                                            <p:strVal val="#ppt_y"/>
                                          </p:val>
                                        </p:tav>
                                        <p:tav tm="100000">
                                          <p:val>
                                            <p:strVal val="#ppt_y"/>
                                          </p:val>
                                        </p:tav>
                                      </p:tavLst>
                                    </p:anim>
                                    <p:anim calcmode="lin" valueType="num">
                                      <p:cBhvr>
                                        <p:cTn id="3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0"/>
                                        </p:tgtEl>
                                      </p:cBhvr>
                                    </p:animEffect>
                                  </p:childTnLst>
                                </p:cTn>
                              </p:par>
                            </p:childTnLst>
                          </p:cTn>
                        </p:par>
                        <p:par>
                          <p:cTn id="34" fill="hold">
                            <p:stCondLst>
                              <p:cond delay="4699"/>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0"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98" name="Rectangle 4"/>
          <p:cNvSpPr txBox="1">
            <a:spLocks noChangeArrowheads="1"/>
          </p:cNvSpPr>
          <p:nvPr/>
        </p:nvSpPr>
        <p:spPr bwMode="auto">
          <a:xfrm>
            <a:off x="5764098" y="2637706"/>
            <a:ext cx="522765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zh-CN" altLang="en-US" sz="8000" kern="0" dirty="0">
                <a:solidFill>
                  <a:srgbClr val="EA5E66"/>
                </a:solidFill>
                <a:latin typeface="Arial" panose="020B0604020202020204"/>
                <a:ea typeface="微软雅黑" panose="020B0503020204020204" pitchFamily="34" charset="-122"/>
              </a:rPr>
              <a:t>学生会队伍建设及管理规定</a:t>
            </a:r>
            <a:endParaRPr lang="zh-CN" altLang="en-US" sz="8000" kern="0" dirty="0">
              <a:solidFill>
                <a:srgbClr val="EA5E66"/>
              </a:solidFill>
              <a:latin typeface="Arial" panose="020B0604020202020204"/>
              <a:ea typeface="微软雅黑" panose="020B0503020204020204" pitchFamily="34" charset="-122"/>
            </a:endParaRPr>
          </a:p>
        </p:txBody>
      </p:sp>
      <p:pic>
        <p:nvPicPr>
          <p:cNvPr id="10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270670" y="1777816"/>
            <a:ext cx="2952903" cy="29535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60" y="1401516"/>
            <a:ext cx="3348111"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313797" y="4932670"/>
            <a:ext cx="1203638" cy="368935"/>
          </a:xfrm>
          <a:prstGeom prst="rect">
            <a:avLst/>
          </a:prstGeom>
          <a:noFill/>
        </p:spPr>
        <p:txBody>
          <a:bodyPr wrap="square" lIns="0" tIns="0" rIns="0" bIns="0" rtlCol="0">
            <a:spAutoFit/>
          </a:bodyPr>
          <a:lstStyle/>
          <a:p>
            <a:r>
              <a:rPr lang="en-US" altLang="zh-CN" sz="2400" dirty="0">
                <a:latin typeface="微软雅黑" panose="020B0503020204020204" pitchFamily="34" charset="-122"/>
                <a:ea typeface="微软雅黑" panose="020B0503020204020204" pitchFamily="34" charset="-122"/>
              </a:rPr>
              <a:t>PART 01</a:t>
            </a:r>
            <a:endParaRPr lang="zh-CN" altLang="en-US" sz="2400" dirty="0">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7" name="组合 126"/>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6" name="组合 135"/>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9" name="组合 138"/>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45" name="TextBox 14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grpSp>
        <p:nvGrpSpPr>
          <p:cNvPr id="51" name="组合 50"/>
          <p:cNvGrpSpPr/>
          <p:nvPr/>
        </p:nvGrpSpPr>
        <p:grpSpPr>
          <a:xfrm>
            <a:off x="2350790" y="2367417"/>
            <a:ext cx="1477153" cy="1477701"/>
            <a:chOff x="5699322" y="3963624"/>
            <a:chExt cx="132182" cy="132201"/>
          </a:xfrm>
          <a:solidFill>
            <a:srgbClr val="EA5E66"/>
          </a:solidFill>
        </p:grpSpPr>
        <p:sp>
          <p:nvSpPr>
            <p:cNvPr id="52"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sp>
          <p:nvSpPr>
            <p:cNvPr id="53"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rgbClr val="EA5E66"/>
                </a:solidFill>
                <a:latin typeface="微软雅黑" panose="020B0503020204020204" pitchFamily="34" charset="-122"/>
                <a:ea typeface="微软雅黑" panose="020B0503020204020204" pitchFamily="34" charset="-122"/>
              </a:endParaRPr>
            </a:p>
          </p:txBody>
        </p:sp>
      </p:grpSp>
      <p:pic>
        <p:nvPicPr>
          <p:cNvPr id="11" name="图片 10" descr="校标"/>
          <p:cNvPicPr>
            <a:picLocks noChangeAspect="1"/>
          </p:cNvPicPr>
          <p:nvPr/>
        </p:nvPicPr>
        <p:blipFill>
          <a:blip r:embed="rId4"/>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anim calcmode="lin" valueType="num">
                                      <p:cBhvr>
                                        <p:cTn id="14" dur="500" fill="hold"/>
                                        <p:tgtEl>
                                          <p:spTgt spid="101"/>
                                        </p:tgtEl>
                                        <p:attrNameLst>
                                          <p:attrName>ppt_x</p:attrName>
                                        </p:attrNameLst>
                                      </p:cBhvr>
                                      <p:tavLst>
                                        <p:tav tm="0">
                                          <p:val>
                                            <p:strVal val="#ppt_x"/>
                                          </p:val>
                                        </p:tav>
                                        <p:tav tm="100000">
                                          <p:val>
                                            <p:strVal val="#ppt_x"/>
                                          </p:val>
                                        </p:tav>
                                      </p:tavLst>
                                    </p:anim>
                                    <p:anim calcmode="lin" valueType="num">
                                      <p:cBhvr>
                                        <p:cTn id="15" dur="500" fill="hold"/>
                                        <p:tgtEl>
                                          <p:spTgt spid="10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700"/>
                                        <p:tgtEl>
                                          <p:spTgt spid="98"/>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anim calcmode="lin" valueType="num">
                                      <p:cBhvr>
                                        <p:cTn id="31" dur="500" fill="hold"/>
                                        <p:tgtEl>
                                          <p:spTgt spid="104"/>
                                        </p:tgtEl>
                                        <p:attrNameLst>
                                          <p:attrName>ppt_x</p:attrName>
                                        </p:attrNameLst>
                                      </p:cBhvr>
                                      <p:tavLst>
                                        <p:tav tm="0">
                                          <p:val>
                                            <p:strVal val="#ppt_x"/>
                                          </p:val>
                                        </p:tav>
                                        <p:tav tm="100000">
                                          <p:val>
                                            <p:strVal val="#ppt_x"/>
                                          </p:val>
                                        </p:tav>
                                      </p:tavLst>
                                    </p:anim>
                                    <p:anim calcmode="lin" valueType="num">
                                      <p:cBhvr>
                                        <p:cTn id="32" dur="500" fill="hold"/>
                                        <p:tgtEl>
                                          <p:spTgt spid="10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3" presetClass="entr" presetSubtype="528"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p:cTn id="36" dur="500" fill="hold"/>
                                        <p:tgtEl>
                                          <p:spTgt spid="106"/>
                                        </p:tgtEl>
                                        <p:attrNameLst>
                                          <p:attrName>ppt_w</p:attrName>
                                        </p:attrNameLst>
                                      </p:cBhvr>
                                      <p:tavLst>
                                        <p:tav tm="0">
                                          <p:val>
                                            <p:fltVal val="0"/>
                                          </p:val>
                                        </p:tav>
                                        <p:tav tm="100000">
                                          <p:val>
                                            <p:strVal val="#ppt_w"/>
                                          </p:val>
                                        </p:tav>
                                      </p:tavLst>
                                    </p:anim>
                                    <p:anim calcmode="lin" valueType="num">
                                      <p:cBhvr>
                                        <p:cTn id="37" dur="500" fill="hold"/>
                                        <p:tgtEl>
                                          <p:spTgt spid="106"/>
                                        </p:tgtEl>
                                        <p:attrNameLst>
                                          <p:attrName>ppt_h</p:attrName>
                                        </p:attrNameLst>
                                      </p:cBhvr>
                                      <p:tavLst>
                                        <p:tav tm="0">
                                          <p:val>
                                            <p:fltVal val="0"/>
                                          </p:val>
                                        </p:tav>
                                        <p:tav tm="100000">
                                          <p:val>
                                            <p:strVal val="#ppt_h"/>
                                          </p:val>
                                        </p:tav>
                                      </p:tavLst>
                                    </p:anim>
                                    <p:anim calcmode="lin" valueType="num">
                                      <p:cBhvr>
                                        <p:cTn id="38" dur="500" fill="hold"/>
                                        <p:tgtEl>
                                          <p:spTgt spid="106"/>
                                        </p:tgtEl>
                                        <p:attrNameLst>
                                          <p:attrName>ppt_x</p:attrName>
                                        </p:attrNameLst>
                                      </p:cBhvr>
                                      <p:tavLst>
                                        <p:tav tm="0">
                                          <p:val>
                                            <p:fltVal val="0.5"/>
                                          </p:val>
                                        </p:tav>
                                        <p:tav tm="100000">
                                          <p:val>
                                            <p:strVal val="#ppt_x"/>
                                          </p:val>
                                        </p:tav>
                                      </p:tavLst>
                                    </p:anim>
                                    <p:anim calcmode="lin" valueType="num">
                                      <p:cBhvr>
                                        <p:cTn id="39" dur="500" fill="hold"/>
                                        <p:tgtEl>
                                          <p:spTgt spid="10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 calcmode="lin" valueType="num">
                                      <p:cBhvr>
                                        <p:cTn id="44" dur="500" fill="hold"/>
                                        <p:tgtEl>
                                          <p:spTgt spid="109"/>
                                        </p:tgtEl>
                                        <p:attrNameLst>
                                          <p:attrName>ppt_x</p:attrName>
                                        </p:attrNameLst>
                                      </p:cBhvr>
                                      <p:tavLst>
                                        <p:tav tm="0">
                                          <p:val>
                                            <p:fltVal val="0.5"/>
                                          </p:val>
                                        </p:tav>
                                        <p:tav tm="100000">
                                          <p:val>
                                            <p:strVal val="#ppt_x"/>
                                          </p:val>
                                        </p:tav>
                                      </p:tavLst>
                                    </p:anim>
                                    <p:anim calcmode="lin" valueType="num">
                                      <p:cBhvr>
                                        <p:cTn id="45" dur="500" fill="hold"/>
                                        <p:tgtEl>
                                          <p:spTgt spid="10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 calcmode="lin" valueType="num">
                                      <p:cBhvr>
                                        <p:cTn id="50" dur="500" fill="hold"/>
                                        <p:tgtEl>
                                          <p:spTgt spid="112"/>
                                        </p:tgtEl>
                                        <p:attrNameLst>
                                          <p:attrName>ppt_x</p:attrName>
                                        </p:attrNameLst>
                                      </p:cBhvr>
                                      <p:tavLst>
                                        <p:tav tm="0">
                                          <p:val>
                                            <p:fltVal val="0.5"/>
                                          </p:val>
                                        </p:tav>
                                        <p:tav tm="100000">
                                          <p:val>
                                            <p:strVal val="#ppt_x"/>
                                          </p:val>
                                        </p:tav>
                                      </p:tavLst>
                                    </p:anim>
                                    <p:anim calcmode="lin" valueType="num">
                                      <p:cBhvr>
                                        <p:cTn id="51" dur="500" fill="hold"/>
                                        <p:tgtEl>
                                          <p:spTgt spid="11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30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ppt_x</p:attrName>
                                        </p:attrNameLst>
                                      </p:cBhvr>
                                      <p:tavLst>
                                        <p:tav tm="0">
                                          <p:val>
                                            <p:fltVal val="0.5"/>
                                          </p:val>
                                        </p:tav>
                                        <p:tav tm="100000">
                                          <p:val>
                                            <p:strVal val="#ppt_x"/>
                                          </p:val>
                                        </p:tav>
                                      </p:tavLst>
                                    </p:anim>
                                    <p:anim calcmode="lin" valueType="num">
                                      <p:cBhvr>
                                        <p:cTn id="57" dur="500" fill="hold"/>
                                        <p:tgtEl>
                                          <p:spTgt spid="11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100"/>
                                  </p:stCondLst>
                                  <p:childTnLst>
                                    <p:set>
                                      <p:cBhvr>
                                        <p:cTn id="59" dur="1" fill="hold">
                                          <p:stCondLst>
                                            <p:cond delay="0"/>
                                          </p:stCondLst>
                                        </p:cTn>
                                        <p:tgtEl>
                                          <p:spTgt spid="118"/>
                                        </p:tgtEl>
                                        <p:attrNameLst>
                                          <p:attrName>style.visibility</p:attrName>
                                        </p:attrNameLst>
                                      </p:cBhvr>
                                      <p:to>
                                        <p:strVal val="visible"/>
                                      </p:to>
                                    </p:set>
                                    <p:anim calcmode="lin" valueType="num">
                                      <p:cBhvr>
                                        <p:cTn id="60" dur="500" fill="hold"/>
                                        <p:tgtEl>
                                          <p:spTgt spid="118"/>
                                        </p:tgtEl>
                                        <p:attrNameLst>
                                          <p:attrName>ppt_w</p:attrName>
                                        </p:attrNameLst>
                                      </p:cBhvr>
                                      <p:tavLst>
                                        <p:tav tm="0">
                                          <p:val>
                                            <p:fltVal val="0"/>
                                          </p:val>
                                        </p:tav>
                                        <p:tav tm="100000">
                                          <p:val>
                                            <p:strVal val="#ppt_w"/>
                                          </p:val>
                                        </p:tav>
                                      </p:tavLst>
                                    </p:anim>
                                    <p:anim calcmode="lin" valueType="num">
                                      <p:cBhvr>
                                        <p:cTn id="61" dur="500" fill="hold"/>
                                        <p:tgtEl>
                                          <p:spTgt spid="118"/>
                                        </p:tgtEl>
                                        <p:attrNameLst>
                                          <p:attrName>ppt_h</p:attrName>
                                        </p:attrNameLst>
                                      </p:cBhvr>
                                      <p:tavLst>
                                        <p:tav tm="0">
                                          <p:val>
                                            <p:fltVal val="0"/>
                                          </p:val>
                                        </p:tav>
                                        <p:tav tm="100000">
                                          <p:val>
                                            <p:strVal val="#ppt_h"/>
                                          </p:val>
                                        </p:tav>
                                      </p:tavLst>
                                    </p:anim>
                                    <p:anim calcmode="lin" valueType="num">
                                      <p:cBhvr>
                                        <p:cTn id="62" dur="500" fill="hold"/>
                                        <p:tgtEl>
                                          <p:spTgt spid="118"/>
                                        </p:tgtEl>
                                        <p:attrNameLst>
                                          <p:attrName>ppt_x</p:attrName>
                                        </p:attrNameLst>
                                      </p:cBhvr>
                                      <p:tavLst>
                                        <p:tav tm="0">
                                          <p:val>
                                            <p:fltVal val="0.5"/>
                                          </p:val>
                                        </p:tav>
                                        <p:tav tm="100000">
                                          <p:val>
                                            <p:strVal val="#ppt_x"/>
                                          </p:val>
                                        </p:tav>
                                      </p:tavLst>
                                    </p:anim>
                                    <p:anim calcmode="lin" valueType="num">
                                      <p:cBhvr>
                                        <p:cTn id="63" dur="500" fill="hold"/>
                                        <p:tgtEl>
                                          <p:spTgt spid="11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60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 calcmode="lin" valueType="num">
                                      <p:cBhvr>
                                        <p:cTn id="68" dur="500" fill="hold"/>
                                        <p:tgtEl>
                                          <p:spTgt spid="121"/>
                                        </p:tgtEl>
                                        <p:attrNameLst>
                                          <p:attrName>ppt_x</p:attrName>
                                        </p:attrNameLst>
                                      </p:cBhvr>
                                      <p:tavLst>
                                        <p:tav tm="0">
                                          <p:val>
                                            <p:fltVal val="0.5"/>
                                          </p:val>
                                        </p:tav>
                                        <p:tav tm="100000">
                                          <p:val>
                                            <p:strVal val="#ppt_x"/>
                                          </p:val>
                                        </p:tav>
                                      </p:tavLst>
                                    </p:anim>
                                    <p:anim calcmode="lin" valueType="num">
                                      <p:cBhvr>
                                        <p:cTn id="69" dur="500" fill="hold"/>
                                        <p:tgtEl>
                                          <p:spTgt spid="12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124"/>
                                        </p:tgtEl>
                                        <p:attrNameLst>
                                          <p:attrName>style.visibility</p:attrName>
                                        </p:attrNameLst>
                                      </p:cBhvr>
                                      <p:to>
                                        <p:strVal val="visible"/>
                                      </p:to>
                                    </p:set>
                                    <p:anim calcmode="lin" valueType="num">
                                      <p:cBhvr>
                                        <p:cTn id="72" dur="500" fill="hold"/>
                                        <p:tgtEl>
                                          <p:spTgt spid="124"/>
                                        </p:tgtEl>
                                        <p:attrNameLst>
                                          <p:attrName>ppt_w</p:attrName>
                                        </p:attrNameLst>
                                      </p:cBhvr>
                                      <p:tavLst>
                                        <p:tav tm="0">
                                          <p:val>
                                            <p:fltVal val="0"/>
                                          </p:val>
                                        </p:tav>
                                        <p:tav tm="100000">
                                          <p:val>
                                            <p:strVal val="#ppt_w"/>
                                          </p:val>
                                        </p:tav>
                                      </p:tavLst>
                                    </p:anim>
                                    <p:anim calcmode="lin" valueType="num">
                                      <p:cBhvr>
                                        <p:cTn id="73" dur="500" fill="hold"/>
                                        <p:tgtEl>
                                          <p:spTgt spid="124"/>
                                        </p:tgtEl>
                                        <p:attrNameLst>
                                          <p:attrName>ppt_h</p:attrName>
                                        </p:attrNameLst>
                                      </p:cBhvr>
                                      <p:tavLst>
                                        <p:tav tm="0">
                                          <p:val>
                                            <p:fltVal val="0"/>
                                          </p:val>
                                        </p:tav>
                                        <p:tav tm="100000">
                                          <p:val>
                                            <p:strVal val="#ppt_h"/>
                                          </p:val>
                                        </p:tav>
                                      </p:tavLst>
                                    </p:anim>
                                    <p:anim calcmode="lin" valueType="num">
                                      <p:cBhvr>
                                        <p:cTn id="74" dur="500" fill="hold"/>
                                        <p:tgtEl>
                                          <p:spTgt spid="124"/>
                                        </p:tgtEl>
                                        <p:attrNameLst>
                                          <p:attrName>ppt_x</p:attrName>
                                        </p:attrNameLst>
                                      </p:cBhvr>
                                      <p:tavLst>
                                        <p:tav tm="0">
                                          <p:val>
                                            <p:fltVal val="0.5"/>
                                          </p:val>
                                        </p:tav>
                                        <p:tav tm="100000">
                                          <p:val>
                                            <p:strVal val="#ppt_x"/>
                                          </p:val>
                                        </p:tav>
                                      </p:tavLst>
                                    </p:anim>
                                    <p:anim calcmode="lin" valueType="num">
                                      <p:cBhvr>
                                        <p:cTn id="75" dur="500" fill="hold"/>
                                        <p:tgtEl>
                                          <p:spTgt spid="12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300"/>
                                  </p:stCondLst>
                                  <p:childTnLst>
                                    <p:set>
                                      <p:cBhvr>
                                        <p:cTn id="77" dur="1" fill="hold">
                                          <p:stCondLst>
                                            <p:cond delay="0"/>
                                          </p:stCondLst>
                                        </p:cTn>
                                        <p:tgtEl>
                                          <p:spTgt spid="127"/>
                                        </p:tgtEl>
                                        <p:attrNameLst>
                                          <p:attrName>style.visibility</p:attrName>
                                        </p:attrNameLst>
                                      </p:cBhvr>
                                      <p:to>
                                        <p:strVal val="visible"/>
                                      </p:to>
                                    </p:set>
                                    <p:anim calcmode="lin" valueType="num">
                                      <p:cBhvr>
                                        <p:cTn id="78" dur="500" fill="hold"/>
                                        <p:tgtEl>
                                          <p:spTgt spid="127"/>
                                        </p:tgtEl>
                                        <p:attrNameLst>
                                          <p:attrName>ppt_w</p:attrName>
                                        </p:attrNameLst>
                                      </p:cBhvr>
                                      <p:tavLst>
                                        <p:tav tm="0">
                                          <p:val>
                                            <p:fltVal val="0"/>
                                          </p:val>
                                        </p:tav>
                                        <p:tav tm="100000">
                                          <p:val>
                                            <p:strVal val="#ppt_w"/>
                                          </p:val>
                                        </p:tav>
                                      </p:tavLst>
                                    </p:anim>
                                    <p:anim calcmode="lin" valueType="num">
                                      <p:cBhvr>
                                        <p:cTn id="79" dur="500" fill="hold"/>
                                        <p:tgtEl>
                                          <p:spTgt spid="127"/>
                                        </p:tgtEl>
                                        <p:attrNameLst>
                                          <p:attrName>ppt_h</p:attrName>
                                        </p:attrNameLst>
                                      </p:cBhvr>
                                      <p:tavLst>
                                        <p:tav tm="0">
                                          <p:val>
                                            <p:fltVal val="0"/>
                                          </p:val>
                                        </p:tav>
                                        <p:tav tm="100000">
                                          <p:val>
                                            <p:strVal val="#ppt_h"/>
                                          </p:val>
                                        </p:tav>
                                      </p:tavLst>
                                    </p:anim>
                                    <p:anim calcmode="lin" valueType="num">
                                      <p:cBhvr>
                                        <p:cTn id="80" dur="500" fill="hold"/>
                                        <p:tgtEl>
                                          <p:spTgt spid="127"/>
                                        </p:tgtEl>
                                        <p:attrNameLst>
                                          <p:attrName>ppt_x</p:attrName>
                                        </p:attrNameLst>
                                      </p:cBhvr>
                                      <p:tavLst>
                                        <p:tav tm="0">
                                          <p:val>
                                            <p:fltVal val="0.5"/>
                                          </p:val>
                                        </p:tav>
                                        <p:tav tm="100000">
                                          <p:val>
                                            <p:strVal val="#ppt_x"/>
                                          </p:val>
                                        </p:tav>
                                      </p:tavLst>
                                    </p:anim>
                                    <p:anim calcmode="lin" valueType="num">
                                      <p:cBhvr>
                                        <p:cTn id="81" dur="500" fill="hold"/>
                                        <p:tgtEl>
                                          <p:spTgt spid="12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130"/>
                                        </p:tgtEl>
                                        <p:attrNameLst>
                                          <p:attrName>style.visibility</p:attrName>
                                        </p:attrNameLst>
                                      </p:cBhvr>
                                      <p:to>
                                        <p:strVal val="visible"/>
                                      </p:to>
                                    </p:set>
                                    <p:anim calcmode="lin" valueType="num">
                                      <p:cBhvr>
                                        <p:cTn id="84" dur="500" fill="hold"/>
                                        <p:tgtEl>
                                          <p:spTgt spid="130"/>
                                        </p:tgtEl>
                                        <p:attrNameLst>
                                          <p:attrName>ppt_w</p:attrName>
                                        </p:attrNameLst>
                                      </p:cBhvr>
                                      <p:tavLst>
                                        <p:tav tm="0">
                                          <p:val>
                                            <p:fltVal val="0"/>
                                          </p:val>
                                        </p:tav>
                                        <p:tav tm="100000">
                                          <p:val>
                                            <p:strVal val="#ppt_w"/>
                                          </p:val>
                                        </p:tav>
                                      </p:tavLst>
                                    </p:anim>
                                    <p:anim calcmode="lin" valueType="num">
                                      <p:cBhvr>
                                        <p:cTn id="85" dur="500" fill="hold"/>
                                        <p:tgtEl>
                                          <p:spTgt spid="130"/>
                                        </p:tgtEl>
                                        <p:attrNameLst>
                                          <p:attrName>ppt_h</p:attrName>
                                        </p:attrNameLst>
                                      </p:cBhvr>
                                      <p:tavLst>
                                        <p:tav tm="0">
                                          <p:val>
                                            <p:fltVal val="0"/>
                                          </p:val>
                                        </p:tav>
                                        <p:tav tm="100000">
                                          <p:val>
                                            <p:strVal val="#ppt_h"/>
                                          </p:val>
                                        </p:tav>
                                      </p:tavLst>
                                    </p:anim>
                                    <p:anim calcmode="lin" valueType="num">
                                      <p:cBhvr>
                                        <p:cTn id="86" dur="500" fill="hold"/>
                                        <p:tgtEl>
                                          <p:spTgt spid="130"/>
                                        </p:tgtEl>
                                        <p:attrNameLst>
                                          <p:attrName>ppt_x</p:attrName>
                                        </p:attrNameLst>
                                      </p:cBhvr>
                                      <p:tavLst>
                                        <p:tav tm="0">
                                          <p:val>
                                            <p:fltVal val="0.5"/>
                                          </p:val>
                                        </p:tav>
                                        <p:tav tm="100000">
                                          <p:val>
                                            <p:strVal val="#ppt_x"/>
                                          </p:val>
                                        </p:tav>
                                      </p:tavLst>
                                    </p:anim>
                                    <p:anim calcmode="lin" valueType="num">
                                      <p:cBhvr>
                                        <p:cTn id="87" dur="500" fill="hold"/>
                                        <p:tgtEl>
                                          <p:spTgt spid="13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133"/>
                                        </p:tgtEl>
                                        <p:attrNameLst>
                                          <p:attrName>style.visibility</p:attrName>
                                        </p:attrNameLst>
                                      </p:cBhvr>
                                      <p:to>
                                        <p:strVal val="visible"/>
                                      </p:to>
                                    </p:set>
                                    <p:anim calcmode="lin" valueType="num">
                                      <p:cBhvr>
                                        <p:cTn id="90" dur="500" fill="hold"/>
                                        <p:tgtEl>
                                          <p:spTgt spid="133"/>
                                        </p:tgtEl>
                                        <p:attrNameLst>
                                          <p:attrName>ppt_w</p:attrName>
                                        </p:attrNameLst>
                                      </p:cBhvr>
                                      <p:tavLst>
                                        <p:tav tm="0">
                                          <p:val>
                                            <p:fltVal val="0"/>
                                          </p:val>
                                        </p:tav>
                                        <p:tav tm="100000">
                                          <p:val>
                                            <p:strVal val="#ppt_w"/>
                                          </p:val>
                                        </p:tav>
                                      </p:tavLst>
                                    </p:anim>
                                    <p:anim calcmode="lin" valueType="num">
                                      <p:cBhvr>
                                        <p:cTn id="91" dur="500" fill="hold"/>
                                        <p:tgtEl>
                                          <p:spTgt spid="133"/>
                                        </p:tgtEl>
                                        <p:attrNameLst>
                                          <p:attrName>ppt_h</p:attrName>
                                        </p:attrNameLst>
                                      </p:cBhvr>
                                      <p:tavLst>
                                        <p:tav tm="0">
                                          <p:val>
                                            <p:fltVal val="0"/>
                                          </p:val>
                                        </p:tav>
                                        <p:tav tm="100000">
                                          <p:val>
                                            <p:strVal val="#ppt_h"/>
                                          </p:val>
                                        </p:tav>
                                      </p:tavLst>
                                    </p:anim>
                                    <p:anim calcmode="lin" valueType="num">
                                      <p:cBhvr>
                                        <p:cTn id="92" dur="500" fill="hold"/>
                                        <p:tgtEl>
                                          <p:spTgt spid="133"/>
                                        </p:tgtEl>
                                        <p:attrNameLst>
                                          <p:attrName>ppt_x</p:attrName>
                                        </p:attrNameLst>
                                      </p:cBhvr>
                                      <p:tavLst>
                                        <p:tav tm="0">
                                          <p:val>
                                            <p:fltVal val="0.5"/>
                                          </p:val>
                                        </p:tav>
                                        <p:tav tm="100000">
                                          <p:val>
                                            <p:strVal val="#ppt_x"/>
                                          </p:val>
                                        </p:tav>
                                      </p:tavLst>
                                    </p:anim>
                                    <p:anim calcmode="lin" valueType="num">
                                      <p:cBhvr>
                                        <p:cTn id="93" dur="500" fill="hold"/>
                                        <p:tgtEl>
                                          <p:spTgt spid="13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136"/>
                                        </p:tgtEl>
                                        <p:attrNameLst>
                                          <p:attrName>style.visibility</p:attrName>
                                        </p:attrNameLst>
                                      </p:cBhvr>
                                      <p:to>
                                        <p:strVal val="visible"/>
                                      </p:to>
                                    </p:set>
                                    <p:anim calcmode="lin" valueType="num">
                                      <p:cBhvr>
                                        <p:cTn id="96" dur="500" fill="hold"/>
                                        <p:tgtEl>
                                          <p:spTgt spid="136"/>
                                        </p:tgtEl>
                                        <p:attrNameLst>
                                          <p:attrName>ppt_w</p:attrName>
                                        </p:attrNameLst>
                                      </p:cBhvr>
                                      <p:tavLst>
                                        <p:tav tm="0">
                                          <p:val>
                                            <p:fltVal val="0"/>
                                          </p:val>
                                        </p:tav>
                                        <p:tav tm="100000">
                                          <p:val>
                                            <p:strVal val="#ppt_w"/>
                                          </p:val>
                                        </p:tav>
                                      </p:tavLst>
                                    </p:anim>
                                    <p:anim calcmode="lin" valueType="num">
                                      <p:cBhvr>
                                        <p:cTn id="97" dur="500" fill="hold"/>
                                        <p:tgtEl>
                                          <p:spTgt spid="136"/>
                                        </p:tgtEl>
                                        <p:attrNameLst>
                                          <p:attrName>ppt_h</p:attrName>
                                        </p:attrNameLst>
                                      </p:cBhvr>
                                      <p:tavLst>
                                        <p:tav tm="0">
                                          <p:val>
                                            <p:fltVal val="0"/>
                                          </p:val>
                                        </p:tav>
                                        <p:tav tm="100000">
                                          <p:val>
                                            <p:strVal val="#ppt_h"/>
                                          </p:val>
                                        </p:tav>
                                      </p:tavLst>
                                    </p:anim>
                                    <p:anim calcmode="lin" valueType="num">
                                      <p:cBhvr>
                                        <p:cTn id="98" dur="500" fill="hold"/>
                                        <p:tgtEl>
                                          <p:spTgt spid="136"/>
                                        </p:tgtEl>
                                        <p:attrNameLst>
                                          <p:attrName>ppt_x</p:attrName>
                                        </p:attrNameLst>
                                      </p:cBhvr>
                                      <p:tavLst>
                                        <p:tav tm="0">
                                          <p:val>
                                            <p:fltVal val="0.5"/>
                                          </p:val>
                                        </p:tav>
                                        <p:tav tm="100000">
                                          <p:val>
                                            <p:strVal val="#ppt_x"/>
                                          </p:val>
                                        </p:tav>
                                      </p:tavLst>
                                    </p:anim>
                                    <p:anim calcmode="lin" valueType="num">
                                      <p:cBhvr>
                                        <p:cTn id="99" dur="500" fill="hold"/>
                                        <p:tgtEl>
                                          <p:spTgt spid="136"/>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 calcmode="lin" valueType="num">
                                      <p:cBhvr>
                                        <p:cTn id="104" dur="500" fill="hold"/>
                                        <p:tgtEl>
                                          <p:spTgt spid="139"/>
                                        </p:tgtEl>
                                        <p:attrNameLst>
                                          <p:attrName>ppt_x</p:attrName>
                                        </p:attrNameLst>
                                      </p:cBhvr>
                                      <p:tavLst>
                                        <p:tav tm="0">
                                          <p:val>
                                            <p:fltVal val="0.5"/>
                                          </p:val>
                                        </p:tav>
                                        <p:tav tm="100000">
                                          <p:val>
                                            <p:strVal val="#ppt_x"/>
                                          </p:val>
                                        </p:tav>
                                      </p:tavLst>
                                    </p:anim>
                                    <p:anim calcmode="lin" valueType="num">
                                      <p:cBhvr>
                                        <p:cTn id="105" dur="500" fill="hold"/>
                                        <p:tgtEl>
                                          <p:spTgt spid="139"/>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142"/>
                                        </p:tgtEl>
                                        <p:attrNameLst>
                                          <p:attrName>style.visibility</p:attrName>
                                        </p:attrNameLst>
                                      </p:cBhvr>
                                      <p:to>
                                        <p:strVal val="visible"/>
                                      </p:to>
                                    </p:set>
                                    <p:anim calcmode="lin" valueType="num">
                                      <p:cBhvr>
                                        <p:cTn id="108" dur="500" fill="hold"/>
                                        <p:tgtEl>
                                          <p:spTgt spid="142"/>
                                        </p:tgtEl>
                                        <p:attrNameLst>
                                          <p:attrName>ppt_w</p:attrName>
                                        </p:attrNameLst>
                                      </p:cBhvr>
                                      <p:tavLst>
                                        <p:tav tm="0">
                                          <p:val>
                                            <p:fltVal val="0"/>
                                          </p:val>
                                        </p:tav>
                                        <p:tav tm="100000">
                                          <p:val>
                                            <p:strVal val="#ppt_w"/>
                                          </p:val>
                                        </p:tav>
                                      </p:tavLst>
                                    </p:anim>
                                    <p:anim calcmode="lin" valueType="num">
                                      <p:cBhvr>
                                        <p:cTn id="109" dur="500" fill="hold"/>
                                        <p:tgtEl>
                                          <p:spTgt spid="142"/>
                                        </p:tgtEl>
                                        <p:attrNameLst>
                                          <p:attrName>ppt_h</p:attrName>
                                        </p:attrNameLst>
                                      </p:cBhvr>
                                      <p:tavLst>
                                        <p:tav tm="0">
                                          <p:val>
                                            <p:fltVal val="0"/>
                                          </p:val>
                                        </p:tav>
                                        <p:tav tm="100000">
                                          <p:val>
                                            <p:strVal val="#ppt_h"/>
                                          </p:val>
                                        </p:tav>
                                      </p:tavLst>
                                    </p:anim>
                                    <p:anim calcmode="lin" valueType="num">
                                      <p:cBhvr>
                                        <p:cTn id="110" dur="500" fill="hold"/>
                                        <p:tgtEl>
                                          <p:spTgt spid="142"/>
                                        </p:tgtEl>
                                        <p:attrNameLst>
                                          <p:attrName>ppt_x</p:attrName>
                                        </p:attrNameLst>
                                      </p:cBhvr>
                                      <p:tavLst>
                                        <p:tav tm="0">
                                          <p:val>
                                            <p:fltVal val="0.5"/>
                                          </p:val>
                                        </p:tav>
                                        <p:tav tm="100000">
                                          <p:val>
                                            <p:strVal val="#ppt_x"/>
                                          </p:val>
                                        </p:tav>
                                      </p:tavLst>
                                    </p:anim>
                                    <p:anim calcmode="lin" valueType="num">
                                      <p:cBhvr>
                                        <p:cTn id="111" dur="500" fill="hold"/>
                                        <p:tgtEl>
                                          <p:spTgt spid="142"/>
                                        </p:tgtEl>
                                        <p:attrNameLst>
                                          <p:attrName>ppt_y</p:attrName>
                                        </p:attrNameLst>
                                      </p:cBhvr>
                                      <p:tavLst>
                                        <p:tav tm="0">
                                          <p:val>
                                            <p:fltVal val="0.5"/>
                                          </p:val>
                                        </p:tav>
                                        <p:tav tm="100000">
                                          <p:val>
                                            <p:strVal val="#ppt_y"/>
                                          </p:val>
                                        </p:tav>
                                      </p:tavLst>
                                    </p:anim>
                                  </p:childTnLst>
                                </p:cTn>
                              </p:par>
                              <p:par>
                                <p:cTn id="112" presetID="26" presetClass="emph" presetSubtype="0" repeatCount="3000" fill="hold" nodeType="withEffect">
                                  <p:stCondLst>
                                    <p:cond delay="6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par>
                                <p:cTn id="115" presetID="26" presetClass="emph" presetSubtype="0" repeatCount="3000" fill="hold" nodeType="withEffect">
                                  <p:stCondLst>
                                    <p:cond delay="710"/>
                                  </p:stCondLst>
                                  <p:childTnLst>
                                    <p:animEffect transition="out" filter="fade">
                                      <p:cBhvr>
                                        <p:cTn id="116" dur="500" tmFilter="0, 0; .2, .5; .8, .5; 1, 0"/>
                                        <p:tgtEl>
                                          <p:spTgt spid="127"/>
                                        </p:tgtEl>
                                      </p:cBhvr>
                                    </p:animEffect>
                                    <p:animScale>
                                      <p:cBhvr>
                                        <p:cTn id="117" dur="250" autoRev="1" fill="hold"/>
                                        <p:tgtEl>
                                          <p:spTgt spid="127"/>
                                        </p:tgtEl>
                                      </p:cBhvr>
                                      <p:by x="105000" y="105000"/>
                                    </p:animScale>
                                  </p:childTnLst>
                                </p:cTn>
                              </p:par>
                              <p:par>
                                <p:cTn id="118" presetID="26" presetClass="emph" presetSubtype="0" repeatCount="3000" fill="hold" nodeType="withEffect">
                                  <p:stCondLst>
                                    <p:cond delay="410"/>
                                  </p:stCondLst>
                                  <p:childTnLst>
                                    <p:animEffect transition="out" filter="fade">
                                      <p:cBhvr>
                                        <p:cTn id="119" dur="500" tmFilter="0, 0; .2, .5; .8, .5; 1, 0"/>
                                        <p:tgtEl>
                                          <p:spTgt spid="133"/>
                                        </p:tgtEl>
                                      </p:cBhvr>
                                    </p:animEffect>
                                    <p:animScale>
                                      <p:cBhvr>
                                        <p:cTn id="120" dur="250" autoRev="1" fill="hold"/>
                                        <p:tgtEl>
                                          <p:spTgt spid="133"/>
                                        </p:tgtEl>
                                      </p:cBhvr>
                                      <p:by x="105000" y="105000"/>
                                    </p:animScale>
                                  </p:childTnLst>
                                </p:cTn>
                              </p:par>
                              <p:par>
                                <p:cTn id="121" presetID="26" presetClass="emph" presetSubtype="0" repeatCount="3000" fill="hold" nodeType="withEffect">
                                  <p:stCondLst>
                                    <p:cond delay="810"/>
                                  </p:stCondLst>
                                  <p:childTnLst>
                                    <p:animEffect transition="out" filter="fade">
                                      <p:cBhvr>
                                        <p:cTn id="122" dur="500" tmFilter="0, 0; .2, .5; .8, .5; 1, 0"/>
                                        <p:tgtEl>
                                          <p:spTgt spid="136"/>
                                        </p:tgtEl>
                                      </p:cBhvr>
                                    </p:animEffect>
                                    <p:animScale>
                                      <p:cBhvr>
                                        <p:cTn id="123" dur="250" autoRev="1" fill="hold"/>
                                        <p:tgtEl>
                                          <p:spTgt spid="136"/>
                                        </p:tgtEl>
                                      </p:cBhvr>
                                      <p:by x="105000" y="105000"/>
                                    </p:animScale>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104" grpId="0"/>
      <p:bldP spid="1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MH_Other_7"/>
          <p:cNvSpPr/>
          <p:nvPr>
            <p:custDataLst>
              <p:tags r:id="rId1"/>
            </p:custDataLst>
          </p:nvPr>
        </p:nvSpPr>
        <p:spPr bwMode="auto">
          <a:xfrm>
            <a:off x="5168654" y="3489774"/>
            <a:ext cx="1852298" cy="2883503"/>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43" name="组合 242"/>
          <p:cNvGrpSpPr/>
          <p:nvPr/>
        </p:nvGrpSpPr>
        <p:grpSpPr>
          <a:xfrm>
            <a:off x="5374334" y="1773718"/>
            <a:ext cx="1700244" cy="2742508"/>
            <a:chOff x="5246064" y="3564418"/>
            <a:chExt cx="1700244" cy="2742508"/>
          </a:xfrm>
        </p:grpSpPr>
        <p:sp>
          <p:nvSpPr>
            <p:cNvPr id="244" name="MH_Other_8"/>
            <p:cNvSpPr/>
            <p:nvPr>
              <p:custDataLst>
                <p:tags r:id="rId2"/>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5" name="MH_Other_9"/>
            <p:cNvSpPr/>
            <p:nvPr>
              <p:custDataLst>
                <p:tags r:id="rId3"/>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6" name="MH_Other_10"/>
            <p:cNvSpPr/>
            <p:nvPr>
              <p:custDataLst>
                <p:tags r:id="rId4"/>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p>
          </p:txBody>
        </p:sp>
        <p:sp>
          <p:nvSpPr>
            <p:cNvPr id="247" name="MH_Other_11"/>
            <p:cNvSpPr/>
            <p:nvPr>
              <p:custDataLst>
                <p:tags r:id="rId5"/>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dirty="0"/>
            </a:p>
          </p:txBody>
        </p:sp>
        <p:sp>
          <p:nvSpPr>
            <p:cNvPr id="248" name="MH_Other_12"/>
            <p:cNvSpPr/>
            <p:nvPr>
              <p:custDataLst>
                <p:tags r:id="rId6"/>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249" name="组合 248"/>
            <p:cNvGrpSpPr/>
            <p:nvPr/>
          </p:nvGrpSpPr>
          <p:grpSpPr>
            <a:xfrm>
              <a:off x="5892985" y="5161529"/>
              <a:ext cx="279228" cy="118340"/>
              <a:chOff x="5892985" y="5161529"/>
              <a:chExt cx="279228" cy="118340"/>
            </a:xfrm>
            <a:solidFill>
              <a:schemeClr val="accent2"/>
            </a:solidFill>
          </p:grpSpPr>
          <p:sp>
            <p:nvSpPr>
              <p:cNvPr id="251" name="MH_Other_26"/>
              <p:cNvSpPr/>
              <p:nvPr>
                <p:custDataLst>
                  <p:tags r:id="rId7"/>
                </p:custDataLst>
              </p:nvPr>
            </p:nvSpPr>
            <p:spPr bwMode="auto">
              <a:xfrm>
                <a:off x="5892985" y="5212521"/>
                <a:ext cx="64968" cy="67348"/>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52" name="MH_Other_27"/>
              <p:cNvSpPr/>
              <p:nvPr>
                <p:custDataLst>
                  <p:tags r:id="rId8"/>
                </p:custDataLst>
              </p:nvPr>
            </p:nvSpPr>
            <p:spPr bwMode="auto">
              <a:xfrm>
                <a:off x="6002187" y="5234148"/>
                <a:ext cx="66351" cy="45719"/>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53" name="MH_Other_28"/>
              <p:cNvSpPr/>
              <p:nvPr>
                <p:custDataLst>
                  <p:tags r:id="rId9"/>
                </p:custDataLst>
              </p:nvPr>
            </p:nvSpPr>
            <p:spPr bwMode="auto">
              <a:xfrm>
                <a:off x="6108627" y="5161529"/>
                <a:ext cx="63586" cy="118340"/>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EA5E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50" name="MH_Title_1"/>
            <p:cNvSpPr txBox="1">
              <a:spLocks noChangeArrowheads="1"/>
            </p:cNvSpPr>
            <p:nvPr>
              <p:custDataLst>
                <p:tags r:id="rId10"/>
              </p:custDataLst>
            </p:nvPr>
          </p:nvSpPr>
          <p:spPr bwMode="auto">
            <a:xfrm>
              <a:off x="5443104" y="4082270"/>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EA5E66"/>
                  </a:solidFill>
                  <a:latin typeface="微软雅黑" panose="020B0503020204020204" pitchFamily="34" charset="-122"/>
                  <a:ea typeface="微软雅黑" panose="020B0503020204020204" pitchFamily="34" charset="-122"/>
                  <a:cs typeface="Arial Unicode MS" panose="020B0604020202020204" pitchFamily="34" charset="-122"/>
                </a:rPr>
                <a:t>学生会</a:t>
              </a:r>
              <a:endParaRPr lang="zh-CN" altLang="en-US" sz="4000" b="1" dirty="0">
                <a:solidFill>
                  <a:srgbClr val="EA5E66"/>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256" name="组合 255"/>
          <p:cNvGrpSpPr/>
          <p:nvPr/>
        </p:nvGrpSpPr>
        <p:grpSpPr>
          <a:xfrm>
            <a:off x="4178167" y="3591853"/>
            <a:ext cx="1004940" cy="1021529"/>
            <a:chOff x="3747637" y="4269398"/>
            <a:chExt cx="1004940" cy="1021529"/>
          </a:xfrm>
        </p:grpSpPr>
        <p:pic>
          <p:nvPicPr>
            <p:cNvPr id="257" name="MH_Other_5"/>
            <p:cNvPicPr>
              <a:picLocks noChangeAspect="1"/>
            </p:cNvPicPr>
            <p:nvPr>
              <p:custDataLst>
                <p:tags r:id="rId11"/>
              </p:custDataLst>
            </p:nvPr>
          </p:nvPicPr>
          <p:blipFill>
            <a:blip r:embed="rId12"/>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258"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EA6103"/>
            </a:solidFill>
            <a:ln>
              <a:noFill/>
            </a:ln>
          </p:spPr>
          <p:txBody>
            <a:bodyPr vert="horz" wrap="square" lIns="91440" tIns="45720" rIns="91440" bIns="45720" numCol="1" anchor="t" anchorCtr="0" compatLnSpc="1"/>
            <a:lstStyle/>
            <a:p>
              <a:endParaRPr lang="zh-CN" altLang="en-US"/>
            </a:p>
          </p:txBody>
        </p:sp>
      </p:grpSp>
      <p:grpSp>
        <p:nvGrpSpPr>
          <p:cNvPr id="259" name="组合 258"/>
          <p:cNvGrpSpPr/>
          <p:nvPr/>
        </p:nvGrpSpPr>
        <p:grpSpPr>
          <a:xfrm>
            <a:off x="4215890" y="1614671"/>
            <a:ext cx="1006323" cy="1022911"/>
            <a:chOff x="4141595" y="2755766"/>
            <a:chExt cx="1006323" cy="1022911"/>
          </a:xfrm>
        </p:grpSpPr>
        <p:pic>
          <p:nvPicPr>
            <p:cNvPr id="260" name="MH_Other_1"/>
            <p:cNvPicPr>
              <a:picLocks noChangeAspect="1"/>
            </p:cNvPicPr>
            <p:nvPr>
              <p:custDataLst>
                <p:tags r:id="rId13"/>
              </p:custDataLst>
            </p:nvPr>
          </p:nvPicPr>
          <p:blipFill>
            <a:blip r:embed="rId12"/>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261" name="组合 260"/>
            <p:cNvGrpSpPr/>
            <p:nvPr/>
          </p:nvGrpSpPr>
          <p:grpSpPr>
            <a:xfrm>
              <a:off x="4477961" y="3106737"/>
              <a:ext cx="333592" cy="320968"/>
              <a:chOff x="7156593" y="1239730"/>
              <a:chExt cx="293688" cy="282574"/>
            </a:xfrm>
            <a:solidFill>
              <a:schemeClr val="accent2"/>
            </a:solidFill>
          </p:grpSpPr>
          <p:sp>
            <p:nvSpPr>
              <p:cNvPr id="262"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F69F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F69F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4" name="组合 263"/>
          <p:cNvGrpSpPr/>
          <p:nvPr/>
        </p:nvGrpSpPr>
        <p:grpSpPr>
          <a:xfrm>
            <a:off x="7369749" y="1557418"/>
            <a:ext cx="1004940" cy="1021529"/>
            <a:chOff x="5569524" y="1988583"/>
            <a:chExt cx="1004940" cy="1021529"/>
          </a:xfrm>
        </p:grpSpPr>
        <p:pic>
          <p:nvPicPr>
            <p:cNvPr id="265" name="MH_Other_2"/>
            <p:cNvPicPr>
              <a:picLocks noChangeAspect="1"/>
            </p:cNvPicPr>
            <p:nvPr>
              <p:custDataLst>
                <p:tags r:id="rId14"/>
              </p:custDataLst>
            </p:nvPr>
          </p:nvPicPr>
          <p:blipFill>
            <a:blip r:embed="rId12"/>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66" name="组合 265"/>
            <p:cNvGrpSpPr/>
            <p:nvPr/>
          </p:nvGrpSpPr>
          <p:grpSpPr>
            <a:xfrm>
              <a:off x="5926327" y="2359544"/>
              <a:ext cx="306543" cy="232610"/>
              <a:chOff x="10269681" y="2490680"/>
              <a:chExt cx="269875" cy="204787"/>
            </a:xfrm>
            <a:solidFill>
              <a:schemeClr val="accent3"/>
            </a:solidFill>
          </p:grpSpPr>
          <p:sp>
            <p:nvSpPr>
              <p:cNvPr id="267"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EA5E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Rectangle 383"/>
              <p:cNvSpPr>
                <a:spLocks noChangeArrowheads="1"/>
              </p:cNvSpPr>
              <p:nvPr/>
            </p:nvSpPr>
            <p:spPr bwMode="auto">
              <a:xfrm>
                <a:off x="10301431" y="2538305"/>
                <a:ext cx="41275" cy="130175"/>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9" name="Rectangle 384"/>
              <p:cNvSpPr>
                <a:spLocks noChangeArrowheads="1"/>
              </p:cNvSpPr>
              <p:nvPr/>
            </p:nvSpPr>
            <p:spPr bwMode="auto">
              <a:xfrm>
                <a:off x="10361756" y="2490680"/>
                <a:ext cx="36513" cy="177800"/>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Rectangle 385"/>
              <p:cNvSpPr>
                <a:spLocks noChangeArrowheads="1"/>
              </p:cNvSpPr>
              <p:nvPr/>
            </p:nvSpPr>
            <p:spPr bwMode="auto">
              <a:xfrm>
                <a:off x="10414143" y="2547830"/>
                <a:ext cx="41275" cy="120650"/>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1" name="Rectangle 386"/>
              <p:cNvSpPr>
                <a:spLocks noChangeArrowheads="1"/>
              </p:cNvSpPr>
              <p:nvPr/>
            </p:nvSpPr>
            <p:spPr bwMode="auto">
              <a:xfrm>
                <a:off x="10474468" y="2587517"/>
                <a:ext cx="36513" cy="80962"/>
              </a:xfrm>
              <a:prstGeom prst="rect">
                <a:avLst/>
              </a:prstGeom>
              <a:solidFill>
                <a:srgbClr val="EA5E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272" name="组合 271"/>
          <p:cNvGrpSpPr/>
          <p:nvPr/>
        </p:nvGrpSpPr>
        <p:grpSpPr>
          <a:xfrm>
            <a:off x="7518018" y="3507606"/>
            <a:ext cx="1006323" cy="1022911"/>
            <a:chOff x="7081773" y="2755766"/>
            <a:chExt cx="1006323" cy="1022911"/>
          </a:xfrm>
        </p:grpSpPr>
        <p:pic>
          <p:nvPicPr>
            <p:cNvPr id="273" name="MH_Other_3"/>
            <p:cNvPicPr>
              <a:picLocks noChangeAspect="1"/>
            </p:cNvPicPr>
            <p:nvPr>
              <p:custDataLst>
                <p:tags r:id="rId15"/>
              </p:custDataLst>
            </p:nvPr>
          </p:nvPicPr>
          <p:blipFill>
            <a:blip r:embed="rId12"/>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274"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0099A9"/>
            </a:solidFill>
            <a:ln>
              <a:noFill/>
            </a:ln>
          </p:spPr>
          <p:txBody>
            <a:bodyPr vert="horz" wrap="square" lIns="91440" tIns="45720" rIns="91440" bIns="45720" numCol="1" anchor="t" anchorCtr="0" compatLnSpc="1"/>
            <a:lstStyle/>
            <a:p>
              <a:endParaRPr lang="zh-CN" altLang="en-US"/>
            </a:p>
          </p:txBody>
        </p:sp>
      </p:grpSp>
      <p:sp>
        <p:nvSpPr>
          <p:cNvPr id="281" name="MH_SubTitle_1"/>
          <p:cNvSpPr txBox="1">
            <a:spLocks noChangeArrowheads="1"/>
          </p:cNvSpPr>
          <p:nvPr>
            <p:custDataLst>
              <p:tags r:id="rId16"/>
            </p:custDataLst>
          </p:nvPr>
        </p:nvSpPr>
        <p:spPr bwMode="auto">
          <a:xfrm>
            <a:off x="8070946" y="1773344"/>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lnSpc>
                <a:spcPct val="130000"/>
              </a:lnSpc>
            </a:pPr>
            <a:r>
              <a:rPr lang="zh-CN" altLang="en-US" b="1" dirty="0">
                <a:latin typeface="+mn-ea"/>
                <a:ea typeface="+mn-ea"/>
              </a:rPr>
              <a:t>三</a:t>
            </a:r>
            <a:r>
              <a:rPr lang="en-US" altLang="zh-CN" b="1" dirty="0">
                <a:latin typeface="+mn-ea"/>
                <a:ea typeface="+mn-ea"/>
              </a:rPr>
              <a:t>·</a:t>
            </a:r>
            <a:r>
              <a:rPr lang="zh-CN" altLang="en-US" b="1" dirty="0">
                <a:latin typeface="+mn-ea"/>
                <a:ea typeface="+mn-ea"/>
              </a:rPr>
              <a:t>学生会管理制度</a:t>
            </a:r>
            <a:endParaRPr lang="en-US" altLang="zh-CN" b="1" dirty="0">
              <a:latin typeface="+mn-ea"/>
              <a:ea typeface="+mn-ea"/>
            </a:endParaRPr>
          </a:p>
        </p:txBody>
      </p:sp>
      <p:sp>
        <p:nvSpPr>
          <p:cNvPr id="282" name="MH_SubTitle_1"/>
          <p:cNvSpPr txBox="1">
            <a:spLocks noChangeArrowheads="1"/>
          </p:cNvSpPr>
          <p:nvPr>
            <p:custDataLst>
              <p:tags r:id="rId17"/>
            </p:custDataLst>
          </p:nvPr>
        </p:nvSpPr>
        <p:spPr bwMode="auto">
          <a:xfrm>
            <a:off x="8709455" y="3764322"/>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b="1" dirty="0">
                <a:latin typeface="+mn-ea"/>
                <a:ea typeface="+mn-ea"/>
              </a:rPr>
              <a:t>四</a:t>
            </a:r>
            <a:r>
              <a:rPr lang="en-US" altLang="zh-CN" b="1" dirty="0">
                <a:latin typeface="+mn-ea"/>
                <a:ea typeface="+mn-ea"/>
              </a:rPr>
              <a:t>·</a:t>
            </a:r>
            <a:r>
              <a:rPr lang="zh-CN" altLang="en-US" b="1" dirty="0">
                <a:latin typeface="+mn-ea"/>
                <a:ea typeface="+mn-ea"/>
              </a:rPr>
              <a:t>学生会干部工作</a:t>
            </a:r>
            <a:r>
              <a:rPr lang="zh-CN" altLang="en-US" b="1" dirty="0">
                <a:latin typeface="+mn-ea"/>
                <a:ea typeface="+mn-ea"/>
              </a:rPr>
              <a:t>要求</a:t>
            </a:r>
            <a:endParaRPr lang="zh-CN" altLang="en-US" b="1" dirty="0">
              <a:latin typeface="+mn-ea"/>
              <a:ea typeface="+mn-ea"/>
            </a:endParaRPr>
          </a:p>
        </p:txBody>
      </p:sp>
      <p:sp>
        <p:nvSpPr>
          <p:cNvPr id="283" name="MH_SubTitle_1"/>
          <p:cNvSpPr txBox="1">
            <a:spLocks noChangeArrowheads="1"/>
          </p:cNvSpPr>
          <p:nvPr>
            <p:custDataLst>
              <p:tags r:id="rId18"/>
            </p:custDataLst>
          </p:nvPr>
        </p:nvSpPr>
        <p:spPr bwMode="auto">
          <a:xfrm>
            <a:off x="8248301" y="4355569"/>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endParaRPr lang="en-US" altLang="zh-CN" dirty="0">
              <a:latin typeface="Calibri" panose="020F0502020204030204" pitchFamily="34" charset="0"/>
              <a:ea typeface="宋体" panose="02010600030101010101" pitchFamily="2" charset="-122"/>
            </a:endParaRPr>
          </a:p>
        </p:txBody>
      </p:sp>
      <p:sp>
        <p:nvSpPr>
          <p:cNvPr id="284" name="MH_SubTitle_1"/>
          <p:cNvSpPr txBox="1">
            <a:spLocks noChangeArrowheads="1"/>
          </p:cNvSpPr>
          <p:nvPr>
            <p:custDataLst>
              <p:tags r:id="rId19"/>
            </p:custDataLst>
          </p:nvPr>
        </p:nvSpPr>
        <p:spPr bwMode="auto">
          <a:xfrm>
            <a:off x="190344" y="1917709"/>
            <a:ext cx="3875796"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r">
              <a:lnSpc>
                <a:spcPct val="130000"/>
              </a:lnSpc>
              <a:defRPr sz="1400">
                <a:solidFill>
                  <a:schemeClr val="bg1">
                    <a:lumMod val="50000"/>
                  </a:schemeClr>
                </a:solidFill>
                <a:latin typeface="+mn-lt"/>
                <a:ea typeface="+mn-ea"/>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00" b="1" dirty="0">
                <a:solidFill>
                  <a:schemeClr val="tx1"/>
                </a:solidFill>
                <a:latin typeface="+mn-ea"/>
              </a:rPr>
              <a:t>二</a:t>
            </a:r>
            <a:r>
              <a:rPr lang="en-US" altLang="zh-CN" sz="1800" b="1" dirty="0">
                <a:solidFill>
                  <a:schemeClr val="tx1"/>
                </a:solidFill>
                <a:latin typeface="+mn-ea"/>
              </a:rPr>
              <a:t>·</a:t>
            </a:r>
            <a:r>
              <a:rPr lang="zh-CN" altLang="en-US" sz="1800" b="1" dirty="0">
                <a:solidFill>
                  <a:schemeClr val="tx1"/>
                </a:solidFill>
                <a:latin typeface="+mn-ea"/>
              </a:rPr>
              <a:t>学生会干部任职条件及选举流程</a:t>
            </a:r>
            <a:endParaRPr lang="en-US" altLang="zh-CN" sz="1800" b="1" dirty="0">
              <a:solidFill>
                <a:schemeClr val="tx1"/>
              </a:solidFill>
              <a:latin typeface="+mn-ea"/>
            </a:endParaRPr>
          </a:p>
        </p:txBody>
      </p:sp>
      <p:sp>
        <p:nvSpPr>
          <p:cNvPr id="285" name="MH_SubTitle_1"/>
          <p:cNvSpPr txBox="1">
            <a:spLocks noChangeArrowheads="1"/>
          </p:cNvSpPr>
          <p:nvPr>
            <p:custDataLst>
              <p:tags r:id="rId20"/>
            </p:custDataLst>
          </p:nvPr>
        </p:nvSpPr>
        <p:spPr bwMode="auto">
          <a:xfrm>
            <a:off x="622144" y="3845878"/>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b="1" dirty="0">
                <a:latin typeface="+mn-ea"/>
                <a:ea typeface="+mn-ea"/>
              </a:rPr>
              <a:t>一</a:t>
            </a:r>
            <a:r>
              <a:rPr lang="en-US" altLang="zh-CN" b="1" dirty="0">
                <a:latin typeface="+mn-ea"/>
                <a:ea typeface="+mn-ea"/>
              </a:rPr>
              <a:t>·</a:t>
            </a:r>
            <a:r>
              <a:rPr lang="zh-CN" altLang="en-US" b="1" dirty="0">
                <a:latin typeface="+mn-ea"/>
                <a:ea typeface="+mn-ea"/>
              </a:rPr>
              <a:t>学生会组织架构</a:t>
            </a:r>
            <a:endParaRPr lang="en-US" altLang="zh-CN" b="1" dirty="0">
              <a:latin typeface="+mn-ea"/>
              <a:ea typeface="+mn-ea"/>
            </a:endParaRPr>
          </a:p>
        </p:txBody>
      </p:sp>
      <p:sp>
        <p:nvSpPr>
          <p:cNvPr id="286" name="TextBox 28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49" name="TextBox 48"/>
          <p:cNvSpPr txBox="1"/>
          <p:nvPr/>
        </p:nvSpPr>
        <p:spPr>
          <a:xfrm>
            <a:off x="1319025" y="439873"/>
            <a:ext cx="4351407"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学生会队伍建设及管理规定</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0" name="Picture 3" descr="C:\Users\Administrator\Desktop\微立体创业计划\005.png"/>
          <p:cNvPicPr>
            <a:picLocks noChangeAspect="1" noChangeArrowheads="1"/>
          </p:cNvPicPr>
          <p:nvPr/>
        </p:nvPicPr>
        <p:blipFill>
          <a:blip r:embed="rId21" cstate="print">
            <a:duotone>
              <a:schemeClr val="bg2">
                <a:shade val="45000"/>
                <a:satMod val="135000"/>
              </a:schemeClr>
              <a:prstClr val="white"/>
            </a:duotone>
            <a:extLst>
              <a:ext uri="{BEBA8EAE-BF5A-486C-A8C5-ECC9F3942E4B}">
                <a14:imgProps xmlns:a14="http://schemas.microsoft.com/office/drawing/2010/main">
                  <a14:imgLayer r:embed="rId2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1" name="Picture 4" descr="C:\Users\Administrator\Desktop\微立体创业计划\004.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2" name="椭圆 51"/>
          <p:cNvSpPr/>
          <p:nvPr/>
        </p:nvSpPr>
        <p:spPr>
          <a:xfrm>
            <a:off x="5468766" y="623196"/>
            <a:ext cx="132067" cy="13206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校标"/>
          <p:cNvPicPr>
            <a:picLocks noChangeAspect="1"/>
          </p:cNvPicPr>
          <p:nvPr/>
        </p:nvPicPr>
        <p:blipFill>
          <a:blip r:embed="rId24"/>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fill="hold"/>
                                            <p:tgtEl>
                                              <p:spTgt spid="243"/>
                                            </p:tgtEl>
                                            <p:attrNameLst>
                                              <p:attrName>ppt_x</p:attrName>
                                            </p:attrNameLst>
                                          </p:cBhvr>
                                          <p:tavLst>
                                            <p:tav tm="0">
                                              <p:val>
                                                <p:strVal val="#ppt_x"/>
                                              </p:val>
                                            </p:tav>
                                            <p:tav tm="100000">
                                              <p:val>
                                                <p:strVal val="#ppt_x"/>
                                              </p:val>
                                            </p:tav>
                                          </p:tavLst>
                                        </p:anim>
                                        <p:anim calcmode="lin" valueType="num">
                                          <p:cBhvr additive="base">
                                            <p:cTn id="8" dur="500" fill="hold"/>
                                            <p:tgtEl>
                                              <p:spTgt spid="24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p:cTn id="11" dur="500" fill="hold"/>
                                            <p:tgtEl>
                                              <p:spTgt spid="264"/>
                                            </p:tgtEl>
                                            <p:attrNameLst>
                                              <p:attrName>ppt_w</p:attrName>
                                            </p:attrNameLst>
                                          </p:cBhvr>
                                          <p:tavLst>
                                            <p:tav tm="0">
                                              <p:val>
                                                <p:fltVal val="0"/>
                                              </p:val>
                                            </p:tav>
                                            <p:tav tm="100000">
                                              <p:val>
                                                <p:strVal val="#ppt_w"/>
                                              </p:val>
                                            </p:tav>
                                          </p:tavLst>
                                        </p:anim>
                                        <p:anim calcmode="lin" valueType="num">
                                          <p:cBhvr>
                                            <p:cTn id="12" dur="500" fill="hold"/>
                                            <p:tgtEl>
                                              <p:spTgt spid="264"/>
                                            </p:tgtEl>
                                            <p:attrNameLst>
                                              <p:attrName>ppt_h</p:attrName>
                                            </p:attrNameLst>
                                          </p:cBhvr>
                                          <p:tavLst>
                                            <p:tav tm="0">
                                              <p:val>
                                                <p:fltVal val="0"/>
                                              </p:val>
                                            </p:tav>
                                            <p:tav tm="100000">
                                              <p:val>
                                                <p:strVal val="#ppt_h"/>
                                              </p:val>
                                            </p:tav>
                                          </p:tavLst>
                                        </p:anim>
                                        <p:animEffect transition="in" filter="fade">
                                          <p:cBhvr>
                                            <p:cTn id="13" dur="500"/>
                                            <p:tgtEl>
                                              <p:spTgt spid="264"/>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81"/>
                                            </p:tgtEl>
                                            <p:attrNameLst>
                                              <p:attrName>style.visibility</p:attrName>
                                            </p:attrNameLst>
                                          </p:cBhvr>
                                          <p:to>
                                            <p:strVal val="visible"/>
                                          </p:to>
                                        </p:set>
                                        <p:animEffect transition="in" filter="wipe(down)">
                                          <p:cBhvr>
                                            <p:cTn id="16" dur="500"/>
                                            <p:tgtEl>
                                              <p:spTgt spid="281"/>
                                            </p:tgtEl>
                                          </p:cBhvr>
                                        </p:animEffect>
                                      </p:childTnLst>
                                    </p:cTn>
                                  </p:par>
                                  <p:par>
                                    <p:cTn id="17" presetID="53" presetClass="entr" presetSubtype="16" fill="hold" nodeType="withEffect">
                                      <p:stCondLst>
                                        <p:cond delay="300"/>
                                      </p:stCondLst>
                                      <p:childTnLst>
                                        <p:set>
                                          <p:cBhvr>
                                            <p:cTn id="18" dur="1" fill="hold">
                                              <p:stCondLst>
                                                <p:cond delay="0"/>
                                              </p:stCondLst>
                                            </p:cTn>
                                            <p:tgtEl>
                                              <p:spTgt spid="272"/>
                                            </p:tgtEl>
                                            <p:attrNameLst>
                                              <p:attrName>style.visibility</p:attrName>
                                            </p:attrNameLst>
                                          </p:cBhvr>
                                          <p:to>
                                            <p:strVal val="visible"/>
                                          </p:to>
                                        </p:set>
                                        <p:anim calcmode="lin" valueType="num">
                                          <p:cBhvr>
                                            <p:cTn id="19" dur="500" fill="hold"/>
                                            <p:tgtEl>
                                              <p:spTgt spid="272"/>
                                            </p:tgtEl>
                                            <p:attrNameLst>
                                              <p:attrName>ppt_w</p:attrName>
                                            </p:attrNameLst>
                                          </p:cBhvr>
                                          <p:tavLst>
                                            <p:tav tm="0">
                                              <p:val>
                                                <p:fltVal val="0"/>
                                              </p:val>
                                            </p:tav>
                                            <p:tav tm="100000">
                                              <p:val>
                                                <p:strVal val="#ppt_w"/>
                                              </p:val>
                                            </p:tav>
                                          </p:tavLst>
                                        </p:anim>
                                        <p:anim calcmode="lin" valueType="num">
                                          <p:cBhvr>
                                            <p:cTn id="20" dur="500" fill="hold"/>
                                            <p:tgtEl>
                                              <p:spTgt spid="272"/>
                                            </p:tgtEl>
                                            <p:attrNameLst>
                                              <p:attrName>ppt_h</p:attrName>
                                            </p:attrNameLst>
                                          </p:cBhvr>
                                          <p:tavLst>
                                            <p:tav tm="0">
                                              <p:val>
                                                <p:fltVal val="0"/>
                                              </p:val>
                                            </p:tav>
                                            <p:tav tm="100000">
                                              <p:val>
                                                <p:strVal val="#ppt_h"/>
                                              </p:val>
                                            </p:tav>
                                          </p:tavLst>
                                        </p:anim>
                                        <p:animEffect transition="in" filter="fade">
                                          <p:cBhvr>
                                            <p:cTn id="21" dur="500"/>
                                            <p:tgtEl>
                                              <p:spTgt spid="272"/>
                                            </p:tgtEl>
                                          </p:cBhvr>
                                        </p:animEffect>
                                      </p:childTnLst>
                                    </p:cTn>
                                  </p:par>
                                  <p:par>
                                    <p:cTn id="22" presetID="22" presetClass="entr" presetSubtype="8" fill="hold" grpId="0" nodeType="withEffect">
                                      <p:stCondLst>
                                        <p:cond delay="800"/>
                                      </p:stCondLst>
                                      <p:childTnLst>
                                        <p:set>
                                          <p:cBhvr>
                                            <p:cTn id="23" dur="1" fill="hold">
                                              <p:stCondLst>
                                                <p:cond delay="0"/>
                                              </p:stCondLst>
                                            </p:cTn>
                                            <p:tgtEl>
                                              <p:spTgt spid="282"/>
                                            </p:tgtEl>
                                            <p:attrNameLst>
                                              <p:attrName>style.visibility</p:attrName>
                                            </p:attrNameLst>
                                          </p:cBhvr>
                                          <p:to>
                                            <p:strVal val="visible"/>
                                          </p:to>
                                        </p:set>
                                        <p:animEffect transition="in" filter="wipe(left)">
                                          <p:cBhvr>
                                            <p:cTn id="24" dur="500"/>
                                            <p:tgtEl>
                                              <p:spTgt spid="282"/>
                                            </p:tgtEl>
                                          </p:cBhvr>
                                        </p:animEffect>
                                      </p:childTnLst>
                                    </p:cTn>
                                  </p:par>
                                  <p:par>
                                    <p:cTn id="25" presetID="22" presetClass="entr" presetSubtype="8" fill="hold" grpId="0" nodeType="withEffect">
                                      <p:stCondLst>
                                        <p:cond delay="1200"/>
                                      </p:stCondLst>
                                      <p:childTnLst>
                                        <p:set>
                                          <p:cBhvr>
                                            <p:cTn id="26" dur="1" fill="hold">
                                              <p:stCondLst>
                                                <p:cond delay="0"/>
                                              </p:stCondLst>
                                            </p:cTn>
                                            <p:tgtEl>
                                              <p:spTgt spid="283"/>
                                            </p:tgtEl>
                                            <p:attrNameLst>
                                              <p:attrName>style.visibility</p:attrName>
                                            </p:attrNameLst>
                                          </p:cBhvr>
                                          <p:to>
                                            <p:strVal val="visible"/>
                                          </p:to>
                                        </p:set>
                                        <p:animEffect transition="in" filter="wipe(left)">
                                          <p:cBhvr>
                                            <p:cTn id="27" dur="500"/>
                                            <p:tgtEl>
                                              <p:spTgt spid="283"/>
                                            </p:tgtEl>
                                          </p:cBhvr>
                                        </p:animEffect>
                                      </p:childTnLst>
                                    </p:cTn>
                                  </p:par>
                                  <p:par>
                                    <p:cTn id="28" presetID="53" presetClass="entr" presetSubtype="16" fill="hold" nodeType="withEffect">
                                      <p:stCondLst>
                                        <p:cond delay="1100"/>
                                      </p:stCondLst>
                                      <p:childTnLst>
                                        <p:set>
                                          <p:cBhvr>
                                            <p:cTn id="29" dur="1" fill="hold">
                                              <p:stCondLst>
                                                <p:cond delay="0"/>
                                              </p:stCondLst>
                                            </p:cTn>
                                            <p:tgtEl>
                                              <p:spTgt spid="256"/>
                                            </p:tgtEl>
                                            <p:attrNameLst>
                                              <p:attrName>style.visibility</p:attrName>
                                            </p:attrNameLst>
                                          </p:cBhvr>
                                          <p:to>
                                            <p:strVal val="visible"/>
                                          </p:to>
                                        </p:set>
                                        <p:anim calcmode="lin" valueType="num">
                                          <p:cBhvr>
                                            <p:cTn id="30" dur="500" fill="hold"/>
                                            <p:tgtEl>
                                              <p:spTgt spid="256"/>
                                            </p:tgtEl>
                                            <p:attrNameLst>
                                              <p:attrName>ppt_w</p:attrName>
                                            </p:attrNameLst>
                                          </p:cBhvr>
                                          <p:tavLst>
                                            <p:tav tm="0">
                                              <p:val>
                                                <p:fltVal val="0"/>
                                              </p:val>
                                            </p:tav>
                                            <p:tav tm="100000">
                                              <p:val>
                                                <p:strVal val="#ppt_w"/>
                                              </p:val>
                                            </p:tav>
                                          </p:tavLst>
                                        </p:anim>
                                        <p:anim calcmode="lin" valueType="num">
                                          <p:cBhvr>
                                            <p:cTn id="31" dur="500" fill="hold"/>
                                            <p:tgtEl>
                                              <p:spTgt spid="256"/>
                                            </p:tgtEl>
                                            <p:attrNameLst>
                                              <p:attrName>ppt_h</p:attrName>
                                            </p:attrNameLst>
                                          </p:cBhvr>
                                          <p:tavLst>
                                            <p:tav tm="0">
                                              <p:val>
                                                <p:fltVal val="0"/>
                                              </p:val>
                                            </p:tav>
                                            <p:tav tm="100000">
                                              <p:val>
                                                <p:strVal val="#ppt_h"/>
                                              </p:val>
                                            </p:tav>
                                          </p:tavLst>
                                        </p:anim>
                                        <p:animEffect transition="in" filter="fade">
                                          <p:cBhvr>
                                            <p:cTn id="32" dur="500"/>
                                            <p:tgtEl>
                                              <p:spTgt spid="256"/>
                                            </p:tgtEl>
                                          </p:cBhvr>
                                        </p:animEffect>
                                      </p:childTnLst>
                                    </p:cTn>
                                  </p:par>
                                  <p:par>
                                    <p:cTn id="33" presetID="22" presetClass="entr" presetSubtype="2" fill="hold" grpId="0" nodeType="withEffect">
                                      <p:stCondLst>
                                        <p:cond delay="1500"/>
                                      </p:stCondLst>
                                      <p:childTnLst>
                                        <p:set>
                                          <p:cBhvr>
                                            <p:cTn id="34" dur="1" fill="hold">
                                              <p:stCondLst>
                                                <p:cond delay="0"/>
                                              </p:stCondLst>
                                            </p:cTn>
                                            <p:tgtEl>
                                              <p:spTgt spid="285"/>
                                            </p:tgtEl>
                                            <p:attrNameLst>
                                              <p:attrName>style.visibility</p:attrName>
                                            </p:attrNameLst>
                                          </p:cBhvr>
                                          <p:to>
                                            <p:strVal val="visible"/>
                                          </p:to>
                                        </p:set>
                                        <p:animEffect transition="in" filter="wipe(right)">
                                          <p:cBhvr>
                                            <p:cTn id="35" dur="500"/>
                                            <p:tgtEl>
                                              <p:spTgt spid="285"/>
                                            </p:tgtEl>
                                          </p:cBhvr>
                                        </p:animEffect>
                                      </p:childTnLst>
                                    </p:cTn>
                                  </p:par>
                                  <p:par>
                                    <p:cTn id="36" presetID="53" presetClass="entr" presetSubtype="16" fill="hold" nodeType="withEffect">
                                      <p:stCondLst>
                                        <p:cond delay="1500"/>
                                      </p:stCondLst>
                                      <p:childTnLst>
                                        <p:set>
                                          <p:cBhvr>
                                            <p:cTn id="37" dur="1" fill="hold">
                                              <p:stCondLst>
                                                <p:cond delay="0"/>
                                              </p:stCondLst>
                                            </p:cTn>
                                            <p:tgtEl>
                                              <p:spTgt spid="259"/>
                                            </p:tgtEl>
                                            <p:attrNameLst>
                                              <p:attrName>style.visibility</p:attrName>
                                            </p:attrNameLst>
                                          </p:cBhvr>
                                          <p:to>
                                            <p:strVal val="visible"/>
                                          </p:to>
                                        </p:set>
                                        <p:anim calcmode="lin" valueType="num">
                                          <p:cBhvr>
                                            <p:cTn id="38" dur="500" fill="hold"/>
                                            <p:tgtEl>
                                              <p:spTgt spid="259"/>
                                            </p:tgtEl>
                                            <p:attrNameLst>
                                              <p:attrName>ppt_w</p:attrName>
                                            </p:attrNameLst>
                                          </p:cBhvr>
                                          <p:tavLst>
                                            <p:tav tm="0">
                                              <p:val>
                                                <p:fltVal val="0"/>
                                              </p:val>
                                            </p:tav>
                                            <p:tav tm="100000">
                                              <p:val>
                                                <p:strVal val="#ppt_w"/>
                                              </p:val>
                                            </p:tav>
                                          </p:tavLst>
                                        </p:anim>
                                        <p:anim calcmode="lin" valueType="num">
                                          <p:cBhvr>
                                            <p:cTn id="39" dur="500" fill="hold"/>
                                            <p:tgtEl>
                                              <p:spTgt spid="259"/>
                                            </p:tgtEl>
                                            <p:attrNameLst>
                                              <p:attrName>ppt_h</p:attrName>
                                            </p:attrNameLst>
                                          </p:cBhvr>
                                          <p:tavLst>
                                            <p:tav tm="0">
                                              <p:val>
                                                <p:fltVal val="0"/>
                                              </p:val>
                                            </p:tav>
                                            <p:tav tm="100000">
                                              <p:val>
                                                <p:strVal val="#ppt_h"/>
                                              </p:val>
                                            </p:tav>
                                          </p:tavLst>
                                        </p:anim>
                                        <p:animEffect transition="in" filter="fade">
                                          <p:cBhvr>
                                            <p:cTn id="40" dur="500"/>
                                            <p:tgtEl>
                                              <p:spTgt spid="25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284"/>
                                            </p:tgtEl>
                                            <p:attrNameLst>
                                              <p:attrName>style.visibility</p:attrName>
                                            </p:attrNameLst>
                                          </p:cBhvr>
                                          <p:to>
                                            <p:strVal val="visible"/>
                                          </p:to>
                                        </p:set>
                                        <p:animEffect transition="in" filter="wipe(right)">
                                          <p:cBhvr>
                                            <p:cTn id="43" dur="500"/>
                                            <p:tgtEl>
                                              <p:spTgt spid="28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500"/>
                                            <p:tgtEl>
                                              <p:spTgt spid="286"/>
                                            </p:tgtEl>
                                          </p:cBhvr>
                                        </p:animEffect>
                                      </p:childTnLst>
                                    </p:cTn>
                                  </p:par>
                                </p:childTnLst>
                              </p:cTn>
                            </p:par>
                            <p:par>
                              <p:cTn id="48" fill="hold">
                                <p:stCondLst>
                                  <p:cond delay="1000"/>
                                </p:stCondLst>
                                <p:childTnLst>
                                  <p:par>
                                    <p:cTn id="49" presetID="2" presetClass="entr" presetSubtype="9" fill="hold" nodeType="afterEffect" p14:presetBounceEnd="50000">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14:bounceEnd="50000">
                                          <p:cBhvr additive="base">
                                            <p:cTn id="51" dur="12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52" dur="1200" fill="hold"/>
                                            <p:tgtEl>
                                              <p:spTgt spid="50"/>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50000">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14:bounceEnd="50000">
                                          <p:cBhvr additive="base">
                                            <p:cTn id="55" dur="12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56" dur="1200" fill="hold"/>
                                            <p:tgtEl>
                                              <p:spTgt spid="51"/>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282" grpId="0"/>
          <p:bldP spid="283" grpId="0"/>
          <p:bldP spid="284" grpId="0"/>
          <p:bldP spid="285" grpId="0"/>
          <p:bldP spid="286" grpId="0"/>
          <p:bldP spid="49" grpId="0"/>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fill="hold"/>
                                            <p:tgtEl>
                                              <p:spTgt spid="243"/>
                                            </p:tgtEl>
                                            <p:attrNameLst>
                                              <p:attrName>ppt_x</p:attrName>
                                            </p:attrNameLst>
                                          </p:cBhvr>
                                          <p:tavLst>
                                            <p:tav tm="0">
                                              <p:val>
                                                <p:strVal val="#ppt_x"/>
                                              </p:val>
                                            </p:tav>
                                            <p:tav tm="100000">
                                              <p:val>
                                                <p:strVal val="#ppt_x"/>
                                              </p:val>
                                            </p:tav>
                                          </p:tavLst>
                                        </p:anim>
                                        <p:anim calcmode="lin" valueType="num">
                                          <p:cBhvr additive="base">
                                            <p:cTn id="8" dur="500" fill="hold"/>
                                            <p:tgtEl>
                                              <p:spTgt spid="24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p:cTn id="11" dur="500" fill="hold"/>
                                            <p:tgtEl>
                                              <p:spTgt spid="264"/>
                                            </p:tgtEl>
                                            <p:attrNameLst>
                                              <p:attrName>ppt_w</p:attrName>
                                            </p:attrNameLst>
                                          </p:cBhvr>
                                          <p:tavLst>
                                            <p:tav tm="0">
                                              <p:val>
                                                <p:fltVal val="0"/>
                                              </p:val>
                                            </p:tav>
                                            <p:tav tm="100000">
                                              <p:val>
                                                <p:strVal val="#ppt_w"/>
                                              </p:val>
                                            </p:tav>
                                          </p:tavLst>
                                        </p:anim>
                                        <p:anim calcmode="lin" valueType="num">
                                          <p:cBhvr>
                                            <p:cTn id="12" dur="500" fill="hold"/>
                                            <p:tgtEl>
                                              <p:spTgt spid="264"/>
                                            </p:tgtEl>
                                            <p:attrNameLst>
                                              <p:attrName>ppt_h</p:attrName>
                                            </p:attrNameLst>
                                          </p:cBhvr>
                                          <p:tavLst>
                                            <p:tav tm="0">
                                              <p:val>
                                                <p:fltVal val="0"/>
                                              </p:val>
                                            </p:tav>
                                            <p:tav tm="100000">
                                              <p:val>
                                                <p:strVal val="#ppt_h"/>
                                              </p:val>
                                            </p:tav>
                                          </p:tavLst>
                                        </p:anim>
                                        <p:animEffect transition="in" filter="fade">
                                          <p:cBhvr>
                                            <p:cTn id="13" dur="500"/>
                                            <p:tgtEl>
                                              <p:spTgt spid="264"/>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81"/>
                                            </p:tgtEl>
                                            <p:attrNameLst>
                                              <p:attrName>style.visibility</p:attrName>
                                            </p:attrNameLst>
                                          </p:cBhvr>
                                          <p:to>
                                            <p:strVal val="visible"/>
                                          </p:to>
                                        </p:set>
                                        <p:animEffect transition="in" filter="wipe(down)">
                                          <p:cBhvr>
                                            <p:cTn id="16" dur="500"/>
                                            <p:tgtEl>
                                              <p:spTgt spid="281"/>
                                            </p:tgtEl>
                                          </p:cBhvr>
                                        </p:animEffect>
                                      </p:childTnLst>
                                    </p:cTn>
                                  </p:par>
                                  <p:par>
                                    <p:cTn id="17" presetID="53" presetClass="entr" presetSubtype="16" fill="hold" nodeType="withEffect">
                                      <p:stCondLst>
                                        <p:cond delay="300"/>
                                      </p:stCondLst>
                                      <p:childTnLst>
                                        <p:set>
                                          <p:cBhvr>
                                            <p:cTn id="18" dur="1" fill="hold">
                                              <p:stCondLst>
                                                <p:cond delay="0"/>
                                              </p:stCondLst>
                                            </p:cTn>
                                            <p:tgtEl>
                                              <p:spTgt spid="272"/>
                                            </p:tgtEl>
                                            <p:attrNameLst>
                                              <p:attrName>style.visibility</p:attrName>
                                            </p:attrNameLst>
                                          </p:cBhvr>
                                          <p:to>
                                            <p:strVal val="visible"/>
                                          </p:to>
                                        </p:set>
                                        <p:anim calcmode="lin" valueType="num">
                                          <p:cBhvr>
                                            <p:cTn id="19" dur="500" fill="hold"/>
                                            <p:tgtEl>
                                              <p:spTgt spid="272"/>
                                            </p:tgtEl>
                                            <p:attrNameLst>
                                              <p:attrName>ppt_w</p:attrName>
                                            </p:attrNameLst>
                                          </p:cBhvr>
                                          <p:tavLst>
                                            <p:tav tm="0">
                                              <p:val>
                                                <p:fltVal val="0"/>
                                              </p:val>
                                            </p:tav>
                                            <p:tav tm="100000">
                                              <p:val>
                                                <p:strVal val="#ppt_w"/>
                                              </p:val>
                                            </p:tav>
                                          </p:tavLst>
                                        </p:anim>
                                        <p:anim calcmode="lin" valueType="num">
                                          <p:cBhvr>
                                            <p:cTn id="20" dur="500" fill="hold"/>
                                            <p:tgtEl>
                                              <p:spTgt spid="272"/>
                                            </p:tgtEl>
                                            <p:attrNameLst>
                                              <p:attrName>ppt_h</p:attrName>
                                            </p:attrNameLst>
                                          </p:cBhvr>
                                          <p:tavLst>
                                            <p:tav tm="0">
                                              <p:val>
                                                <p:fltVal val="0"/>
                                              </p:val>
                                            </p:tav>
                                            <p:tav tm="100000">
                                              <p:val>
                                                <p:strVal val="#ppt_h"/>
                                              </p:val>
                                            </p:tav>
                                          </p:tavLst>
                                        </p:anim>
                                        <p:animEffect transition="in" filter="fade">
                                          <p:cBhvr>
                                            <p:cTn id="21" dur="500"/>
                                            <p:tgtEl>
                                              <p:spTgt spid="272"/>
                                            </p:tgtEl>
                                          </p:cBhvr>
                                        </p:animEffect>
                                      </p:childTnLst>
                                    </p:cTn>
                                  </p:par>
                                  <p:par>
                                    <p:cTn id="22" presetID="22" presetClass="entr" presetSubtype="8" fill="hold" grpId="0" nodeType="withEffect">
                                      <p:stCondLst>
                                        <p:cond delay="800"/>
                                      </p:stCondLst>
                                      <p:childTnLst>
                                        <p:set>
                                          <p:cBhvr>
                                            <p:cTn id="23" dur="1" fill="hold">
                                              <p:stCondLst>
                                                <p:cond delay="0"/>
                                              </p:stCondLst>
                                            </p:cTn>
                                            <p:tgtEl>
                                              <p:spTgt spid="282"/>
                                            </p:tgtEl>
                                            <p:attrNameLst>
                                              <p:attrName>style.visibility</p:attrName>
                                            </p:attrNameLst>
                                          </p:cBhvr>
                                          <p:to>
                                            <p:strVal val="visible"/>
                                          </p:to>
                                        </p:set>
                                        <p:animEffect transition="in" filter="wipe(left)">
                                          <p:cBhvr>
                                            <p:cTn id="24" dur="500"/>
                                            <p:tgtEl>
                                              <p:spTgt spid="282"/>
                                            </p:tgtEl>
                                          </p:cBhvr>
                                        </p:animEffect>
                                      </p:childTnLst>
                                    </p:cTn>
                                  </p:par>
                                  <p:par>
                                    <p:cTn id="25" presetID="22" presetClass="entr" presetSubtype="8" fill="hold" grpId="0" nodeType="withEffect">
                                      <p:stCondLst>
                                        <p:cond delay="1200"/>
                                      </p:stCondLst>
                                      <p:childTnLst>
                                        <p:set>
                                          <p:cBhvr>
                                            <p:cTn id="26" dur="1" fill="hold">
                                              <p:stCondLst>
                                                <p:cond delay="0"/>
                                              </p:stCondLst>
                                            </p:cTn>
                                            <p:tgtEl>
                                              <p:spTgt spid="283"/>
                                            </p:tgtEl>
                                            <p:attrNameLst>
                                              <p:attrName>style.visibility</p:attrName>
                                            </p:attrNameLst>
                                          </p:cBhvr>
                                          <p:to>
                                            <p:strVal val="visible"/>
                                          </p:to>
                                        </p:set>
                                        <p:animEffect transition="in" filter="wipe(left)">
                                          <p:cBhvr>
                                            <p:cTn id="27" dur="500"/>
                                            <p:tgtEl>
                                              <p:spTgt spid="283"/>
                                            </p:tgtEl>
                                          </p:cBhvr>
                                        </p:animEffect>
                                      </p:childTnLst>
                                    </p:cTn>
                                  </p:par>
                                  <p:par>
                                    <p:cTn id="28" presetID="53" presetClass="entr" presetSubtype="16" fill="hold" nodeType="withEffect">
                                      <p:stCondLst>
                                        <p:cond delay="1100"/>
                                      </p:stCondLst>
                                      <p:childTnLst>
                                        <p:set>
                                          <p:cBhvr>
                                            <p:cTn id="29" dur="1" fill="hold">
                                              <p:stCondLst>
                                                <p:cond delay="0"/>
                                              </p:stCondLst>
                                            </p:cTn>
                                            <p:tgtEl>
                                              <p:spTgt spid="256"/>
                                            </p:tgtEl>
                                            <p:attrNameLst>
                                              <p:attrName>style.visibility</p:attrName>
                                            </p:attrNameLst>
                                          </p:cBhvr>
                                          <p:to>
                                            <p:strVal val="visible"/>
                                          </p:to>
                                        </p:set>
                                        <p:anim calcmode="lin" valueType="num">
                                          <p:cBhvr>
                                            <p:cTn id="30" dur="500" fill="hold"/>
                                            <p:tgtEl>
                                              <p:spTgt spid="256"/>
                                            </p:tgtEl>
                                            <p:attrNameLst>
                                              <p:attrName>ppt_w</p:attrName>
                                            </p:attrNameLst>
                                          </p:cBhvr>
                                          <p:tavLst>
                                            <p:tav tm="0">
                                              <p:val>
                                                <p:fltVal val="0"/>
                                              </p:val>
                                            </p:tav>
                                            <p:tav tm="100000">
                                              <p:val>
                                                <p:strVal val="#ppt_w"/>
                                              </p:val>
                                            </p:tav>
                                          </p:tavLst>
                                        </p:anim>
                                        <p:anim calcmode="lin" valueType="num">
                                          <p:cBhvr>
                                            <p:cTn id="31" dur="500" fill="hold"/>
                                            <p:tgtEl>
                                              <p:spTgt spid="256"/>
                                            </p:tgtEl>
                                            <p:attrNameLst>
                                              <p:attrName>ppt_h</p:attrName>
                                            </p:attrNameLst>
                                          </p:cBhvr>
                                          <p:tavLst>
                                            <p:tav tm="0">
                                              <p:val>
                                                <p:fltVal val="0"/>
                                              </p:val>
                                            </p:tav>
                                            <p:tav tm="100000">
                                              <p:val>
                                                <p:strVal val="#ppt_h"/>
                                              </p:val>
                                            </p:tav>
                                          </p:tavLst>
                                        </p:anim>
                                        <p:animEffect transition="in" filter="fade">
                                          <p:cBhvr>
                                            <p:cTn id="32" dur="500"/>
                                            <p:tgtEl>
                                              <p:spTgt spid="256"/>
                                            </p:tgtEl>
                                          </p:cBhvr>
                                        </p:animEffect>
                                      </p:childTnLst>
                                    </p:cTn>
                                  </p:par>
                                  <p:par>
                                    <p:cTn id="33" presetID="22" presetClass="entr" presetSubtype="2" fill="hold" grpId="0" nodeType="withEffect">
                                      <p:stCondLst>
                                        <p:cond delay="1500"/>
                                      </p:stCondLst>
                                      <p:childTnLst>
                                        <p:set>
                                          <p:cBhvr>
                                            <p:cTn id="34" dur="1" fill="hold">
                                              <p:stCondLst>
                                                <p:cond delay="0"/>
                                              </p:stCondLst>
                                            </p:cTn>
                                            <p:tgtEl>
                                              <p:spTgt spid="285"/>
                                            </p:tgtEl>
                                            <p:attrNameLst>
                                              <p:attrName>style.visibility</p:attrName>
                                            </p:attrNameLst>
                                          </p:cBhvr>
                                          <p:to>
                                            <p:strVal val="visible"/>
                                          </p:to>
                                        </p:set>
                                        <p:animEffect transition="in" filter="wipe(right)">
                                          <p:cBhvr>
                                            <p:cTn id="35" dur="500"/>
                                            <p:tgtEl>
                                              <p:spTgt spid="285"/>
                                            </p:tgtEl>
                                          </p:cBhvr>
                                        </p:animEffect>
                                      </p:childTnLst>
                                    </p:cTn>
                                  </p:par>
                                  <p:par>
                                    <p:cTn id="36" presetID="53" presetClass="entr" presetSubtype="16" fill="hold" nodeType="withEffect">
                                      <p:stCondLst>
                                        <p:cond delay="1500"/>
                                      </p:stCondLst>
                                      <p:childTnLst>
                                        <p:set>
                                          <p:cBhvr>
                                            <p:cTn id="37" dur="1" fill="hold">
                                              <p:stCondLst>
                                                <p:cond delay="0"/>
                                              </p:stCondLst>
                                            </p:cTn>
                                            <p:tgtEl>
                                              <p:spTgt spid="259"/>
                                            </p:tgtEl>
                                            <p:attrNameLst>
                                              <p:attrName>style.visibility</p:attrName>
                                            </p:attrNameLst>
                                          </p:cBhvr>
                                          <p:to>
                                            <p:strVal val="visible"/>
                                          </p:to>
                                        </p:set>
                                        <p:anim calcmode="lin" valueType="num">
                                          <p:cBhvr>
                                            <p:cTn id="38" dur="500" fill="hold"/>
                                            <p:tgtEl>
                                              <p:spTgt spid="259"/>
                                            </p:tgtEl>
                                            <p:attrNameLst>
                                              <p:attrName>ppt_w</p:attrName>
                                            </p:attrNameLst>
                                          </p:cBhvr>
                                          <p:tavLst>
                                            <p:tav tm="0">
                                              <p:val>
                                                <p:fltVal val="0"/>
                                              </p:val>
                                            </p:tav>
                                            <p:tav tm="100000">
                                              <p:val>
                                                <p:strVal val="#ppt_w"/>
                                              </p:val>
                                            </p:tav>
                                          </p:tavLst>
                                        </p:anim>
                                        <p:anim calcmode="lin" valueType="num">
                                          <p:cBhvr>
                                            <p:cTn id="39" dur="500" fill="hold"/>
                                            <p:tgtEl>
                                              <p:spTgt spid="259"/>
                                            </p:tgtEl>
                                            <p:attrNameLst>
                                              <p:attrName>ppt_h</p:attrName>
                                            </p:attrNameLst>
                                          </p:cBhvr>
                                          <p:tavLst>
                                            <p:tav tm="0">
                                              <p:val>
                                                <p:fltVal val="0"/>
                                              </p:val>
                                            </p:tav>
                                            <p:tav tm="100000">
                                              <p:val>
                                                <p:strVal val="#ppt_h"/>
                                              </p:val>
                                            </p:tav>
                                          </p:tavLst>
                                        </p:anim>
                                        <p:animEffect transition="in" filter="fade">
                                          <p:cBhvr>
                                            <p:cTn id="40" dur="500"/>
                                            <p:tgtEl>
                                              <p:spTgt spid="25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284"/>
                                            </p:tgtEl>
                                            <p:attrNameLst>
                                              <p:attrName>style.visibility</p:attrName>
                                            </p:attrNameLst>
                                          </p:cBhvr>
                                          <p:to>
                                            <p:strVal val="visible"/>
                                          </p:to>
                                        </p:set>
                                        <p:animEffect transition="in" filter="wipe(right)">
                                          <p:cBhvr>
                                            <p:cTn id="43" dur="500"/>
                                            <p:tgtEl>
                                              <p:spTgt spid="28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500"/>
                                            <p:tgtEl>
                                              <p:spTgt spid="286"/>
                                            </p:tgtEl>
                                          </p:cBhvr>
                                        </p:animEffect>
                                      </p:childTnLst>
                                    </p:cTn>
                                  </p:par>
                                </p:childTnLst>
                              </p:cTn>
                            </p:par>
                            <p:par>
                              <p:cTn id="48" fill="hold">
                                <p:stCondLst>
                                  <p:cond delay="1000"/>
                                </p:stCondLst>
                                <p:childTnLst>
                                  <p:par>
                                    <p:cTn id="49" presetID="2" presetClass="entr" presetSubtype="9"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1200" fill="hold"/>
                                            <p:tgtEl>
                                              <p:spTgt spid="50"/>
                                            </p:tgtEl>
                                            <p:attrNameLst>
                                              <p:attrName>ppt_x</p:attrName>
                                            </p:attrNameLst>
                                          </p:cBhvr>
                                          <p:tavLst>
                                            <p:tav tm="0">
                                              <p:val>
                                                <p:strVal val="0-#ppt_w/2"/>
                                              </p:val>
                                            </p:tav>
                                            <p:tav tm="100000">
                                              <p:val>
                                                <p:strVal val="#ppt_x"/>
                                              </p:val>
                                            </p:tav>
                                          </p:tavLst>
                                        </p:anim>
                                        <p:anim calcmode="lin" valueType="num">
                                          <p:cBhvr additive="base">
                                            <p:cTn id="52" dur="1200" fill="hold"/>
                                            <p:tgtEl>
                                              <p:spTgt spid="50"/>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1200" fill="hold"/>
                                            <p:tgtEl>
                                              <p:spTgt spid="51"/>
                                            </p:tgtEl>
                                            <p:attrNameLst>
                                              <p:attrName>ppt_x</p:attrName>
                                            </p:attrNameLst>
                                          </p:cBhvr>
                                          <p:tavLst>
                                            <p:tav tm="0">
                                              <p:val>
                                                <p:strVal val="#ppt_x"/>
                                              </p:val>
                                            </p:tav>
                                            <p:tav tm="100000">
                                              <p:val>
                                                <p:strVal val="#ppt_x"/>
                                              </p:val>
                                            </p:tav>
                                          </p:tavLst>
                                        </p:anim>
                                        <p:anim calcmode="lin" valueType="num">
                                          <p:cBhvr additive="base">
                                            <p:cTn id="56" dur="1200" fill="hold"/>
                                            <p:tgtEl>
                                              <p:spTgt spid="51"/>
                                            </p:tgtEl>
                                            <p:attrNameLst>
                                              <p:attrName>ppt_y</p:attrName>
                                            </p:attrNameLst>
                                          </p:cBhvr>
                                          <p:tavLst>
                                            <p:tav tm="0">
                                              <p:val>
                                                <p:strVal val="0-#ppt_h/2"/>
                                              </p:val>
                                            </p:tav>
                                            <p:tav tm="100000">
                                              <p:val>
                                                <p:strVal val="#ppt_y"/>
                                              </p:val>
                                            </p:tav>
                                          </p:tavLst>
                                        </p:anim>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282" grpId="0"/>
          <p:bldP spid="283" grpId="0"/>
          <p:bldP spid="284" grpId="0"/>
          <p:bldP spid="285" grpId="0"/>
          <p:bldP spid="286" grpId="0"/>
          <p:bldP spid="49" grpId="0"/>
          <p:bldP spid="5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33" name="TextBox 32"/>
          <p:cNvSpPr txBox="1"/>
          <p:nvPr/>
        </p:nvSpPr>
        <p:spPr>
          <a:xfrm>
            <a:off x="1319026" y="439873"/>
            <a:ext cx="4416140"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一、学生会组织架构图</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4646830" y="952423"/>
            <a:ext cx="1664400" cy="76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学生会</a:t>
            </a:r>
            <a:r>
              <a:rPr lang="zh-CN" altLang="en-US" dirty="0"/>
              <a:t>主席</a:t>
            </a:r>
            <a:endParaRPr lang="zh-CN" altLang="en-US" dirty="0"/>
          </a:p>
        </p:txBody>
      </p:sp>
      <p:sp>
        <p:nvSpPr>
          <p:cNvPr id="3" name="矩形 2"/>
          <p:cNvSpPr/>
          <p:nvPr/>
        </p:nvSpPr>
        <p:spPr>
          <a:xfrm>
            <a:off x="2350790" y="2061642"/>
            <a:ext cx="11803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副主席</a:t>
            </a:r>
            <a:endParaRPr lang="zh-CN" altLang="en-US" dirty="0"/>
          </a:p>
        </p:txBody>
      </p:sp>
      <p:cxnSp>
        <p:nvCxnSpPr>
          <p:cNvPr id="36" name="直接连接符 35"/>
          <p:cNvCxnSpPr/>
          <p:nvPr/>
        </p:nvCxnSpPr>
        <p:spPr>
          <a:xfrm flipH="1">
            <a:off x="3502903" y="1701832"/>
            <a:ext cx="1151890" cy="37084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393641" y="2102964"/>
            <a:ext cx="12740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副主席</a:t>
            </a:r>
            <a:endParaRPr lang="zh-CN" altLang="en-US" dirty="0"/>
          </a:p>
        </p:txBody>
      </p:sp>
      <p:sp>
        <p:nvSpPr>
          <p:cNvPr id="47" name="矩形 46"/>
          <p:cNvSpPr/>
          <p:nvPr/>
        </p:nvSpPr>
        <p:spPr>
          <a:xfrm>
            <a:off x="1414911" y="393352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纪检部</a:t>
            </a:r>
            <a:r>
              <a:rPr lang="zh-CN" altLang="en-US" dirty="0"/>
              <a:t>部长</a:t>
            </a:r>
            <a:endParaRPr lang="zh-CN" altLang="en-US" dirty="0"/>
          </a:p>
        </p:txBody>
      </p:sp>
      <p:sp>
        <p:nvSpPr>
          <p:cNvPr id="52" name="矩形 51"/>
          <p:cNvSpPr/>
          <p:nvPr/>
        </p:nvSpPr>
        <p:spPr>
          <a:xfrm>
            <a:off x="3791194" y="393287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卫生部</a:t>
            </a:r>
            <a:r>
              <a:rPr lang="zh-CN" altLang="en-US" dirty="0"/>
              <a:t>部长</a:t>
            </a:r>
            <a:endParaRPr lang="zh-CN" altLang="en-US" dirty="0"/>
          </a:p>
        </p:txBody>
      </p:sp>
      <p:cxnSp>
        <p:nvCxnSpPr>
          <p:cNvPr id="54" name="直接连接符 53"/>
          <p:cNvCxnSpPr/>
          <p:nvPr/>
        </p:nvCxnSpPr>
        <p:spPr>
          <a:xfrm flipH="1">
            <a:off x="1486236" y="2997414"/>
            <a:ext cx="864235" cy="935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6310238" y="1715802"/>
            <a:ext cx="1081405" cy="417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2"/>
            <a:endCxn id="4" idx="0"/>
          </p:cNvCxnSpPr>
          <p:nvPr/>
        </p:nvCxnSpPr>
        <p:spPr>
          <a:xfrm>
            <a:off x="2941021" y="2976459"/>
            <a:ext cx="93980" cy="95758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327390" y="3716655"/>
            <a:ext cx="1129030" cy="115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生活部</a:t>
            </a:r>
            <a:r>
              <a:rPr lang="en-US" altLang="zh-CN" dirty="0"/>
              <a:t>B</a:t>
            </a:r>
            <a:r>
              <a:rPr lang="zh-CN" altLang="en-US" dirty="0"/>
              <a:t>部长</a:t>
            </a:r>
            <a:endParaRPr lang="zh-CN" altLang="en-US" dirty="0"/>
          </a:p>
        </p:txBody>
      </p:sp>
      <p:cxnSp>
        <p:nvCxnSpPr>
          <p:cNvPr id="9" name="直接连接符 8"/>
          <p:cNvCxnSpPr>
            <a:stCxn id="38" idx="2"/>
          </p:cNvCxnSpPr>
          <p:nvPr/>
        </p:nvCxnSpPr>
        <p:spPr>
          <a:xfrm>
            <a:off x="8030546" y="3017734"/>
            <a:ext cx="656590" cy="69977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descr="校标"/>
          <p:cNvPicPr>
            <a:picLocks noChangeAspect="1"/>
          </p:cNvPicPr>
          <p:nvPr/>
        </p:nvPicPr>
        <p:blipFill>
          <a:blip r:embed="rId4"/>
          <a:stretch>
            <a:fillRect/>
          </a:stretch>
        </p:blipFill>
        <p:spPr>
          <a:xfrm>
            <a:off x="-15240" y="-708025"/>
            <a:ext cx="981075" cy="981075"/>
          </a:xfrm>
          <a:prstGeom prst="rect">
            <a:avLst/>
          </a:prstGeom>
        </p:spPr>
      </p:pic>
      <p:sp>
        <p:nvSpPr>
          <p:cNvPr id="4" name="矩形 3"/>
          <p:cNvSpPr/>
          <p:nvPr/>
        </p:nvSpPr>
        <p:spPr>
          <a:xfrm>
            <a:off x="2495550" y="3933825"/>
            <a:ext cx="10788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巡查部部长</a:t>
            </a:r>
            <a:endParaRPr lang="zh-CN" altLang="en-US" dirty="0"/>
          </a:p>
        </p:txBody>
      </p:sp>
      <p:cxnSp>
        <p:nvCxnSpPr>
          <p:cNvPr id="6" name="直接连接符 5"/>
          <p:cNvCxnSpPr/>
          <p:nvPr/>
        </p:nvCxnSpPr>
        <p:spPr>
          <a:xfrm flipH="1">
            <a:off x="7319346" y="2997414"/>
            <a:ext cx="647700" cy="720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02996" y="2925659"/>
            <a:ext cx="1151890" cy="1007745"/>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815455" y="3717290"/>
            <a:ext cx="1061720" cy="1104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ym typeface="+mn-ea"/>
              </a:rPr>
              <a:t>生活部</a:t>
            </a:r>
            <a:r>
              <a:rPr lang="en-US" altLang="zh-CN" dirty="0">
                <a:sym typeface="+mn-ea"/>
              </a:rPr>
              <a:t>A</a:t>
            </a:r>
            <a:r>
              <a:rPr lang="zh-CN" altLang="en-US" dirty="0">
                <a:sym typeface="+mn-ea"/>
              </a:rPr>
              <a:t>部长</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50000">
                                          <p:cBhvr additive="base">
                                            <p:cTn id="7" dur="12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0000">
                                          <p:cBhvr additive="base">
                                            <p:cTn id="11" dur="12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00" fill="hold"/>
                                            <p:tgtEl>
                                              <p:spTgt spid="34"/>
                                            </p:tgtEl>
                                            <p:attrNameLst>
                                              <p:attrName>ppt_x</p:attrName>
                                            </p:attrNameLst>
                                          </p:cBhvr>
                                          <p:tavLst>
                                            <p:tav tm="0">
                                              <p:val>
                                                <p:strVal val="0-#ppt_w/2"/>
                                              </p:val>
                                            </p:tav>
                                            <p:tav tm="100000">
                                              <p:val>
                                                <p:strVal val="#ppt_x"/>
                                              </p:val>
                                            </p:tav>
                                          </p:tavLst>
                                        </p:anim>
                                        <p:anim calcmode="lin" valueType="num">
                                          <p:cBhvr additive="base">
                                            <p:cTn id="8" dur="12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00" fill="hold"/>
                                            <p:tgtEl>
                                              <p:spTgt spid="35"/>
                                            </p:tgtEl>
                                            <p:attrNameLst>
                                              <p:attrName>ppt_x</p:attrName>
                                            </p:attrNameLst>
                                          </p:cBhvr>
                                          <p:tavLst>
                                            <p:tav tm="0">
                                              <p:val>
                                                <p:strVal val="#ppt_x"/>
                                              </p:val>
                                            </p:tav>
                                            <p:tav tm="100000">
                                              <p:val>
                                                <p:strVal val="#ppt_x"/>
                                              </p:val>
                                            </p:tav>
                                          </p:tavLst>
                                        </p:anim>
                                        <p:anim calcmode="lin" valueType="num">
                                          <p:cBhvr additive="base">
                                            <p:cTn id="12" dur="12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84078" y="439873"/>
            <a:ext cx="5559200"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二、学生会干部任职条件及选举流程</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40346" y="1485578"/>
            <a:ext cx="12071871" cy="4739759"/>
          </a:xfrm>
          <a:prstGeom prst="rect">
            <a:avLst/>
          </a:prstGeom>
          <a:noFill/>
        </p:spPr>
        <p:txBody>
          <a:bodyPr wrap="square" lIns="0" tIns="0" rIns="0" bIns="0" rtlCol="0">
            <a:spAutoFit/>
          </a:bodyPr>
          <a:lstStyle/>
          <a:p>
            <a:r>
              <a:rPr lang="zh-CN" altLang="en-US" sz="2400" dirty="0"/>
              <a:t>      </a:t>
            </a:r>
            <a:r>
              <a:rPr lang="zh-CN" altLang="en-US" sz="2000" dirty="0"/>
              <a:t>为加强学生干部队伍建设，不断提高学生干部的综合素质，规范学生干部的日常行为，充分发挥学生干部的先锋模范作用，增强学生干部的凝聚力、战斗力，特制定了本管理规定。</a:t>
            </a:r>
            <a:endParaRPr lang="en-US" altLang="zh-CN" sz="2000" dirty="0"/>
          </a:p>
          <a:p>
            <a:r>
              <a:rPr lang="zh-CN" altLang="en-US" sz="2000" dirty="0"/>
              <a:t> </a:t>
            </a:r>
            <a:endParaRPr lang="zh-CN" altLang="en-US" sz="2000" dirty="0"/>
          </a:p>
          <a:p>
            <a:r>
              <a:rPr lang="zh-CN" altLang="en-US" sz="2000" dirty="0"/>
              <a:t>学生干部须具备如下任职条件：</a:t>
            </a:r>
            <a:endParaRPr lang="zh-CN" altLang="en-US" sz="2000" dirty="0"/>
          </a:p>
          <a:p>
            <a:r>
              <a:rPr lang="zh-CN" altLang="en-US" sz="2000" dirty="0"/>
              <a:t>（一）思想积极要求进步，注重个人品德修养，诚实守信、作风笃实，具有良好的思想政治素质。</a:t>
            </a:r>
            <a:endParaRPr lang="zh-CN" altLang="en-US" sz="2000" dirty="0"/>
          </a:p>
          <a:p>
            <a:r>
              <a:rPr lang="zh-CN" altLang="en-US" sz="2000" dirty="0"/>
              <a:t>（二）关心集体，有为同学服务的热情和锻炼提高自身能力的愿望，有责任心、有合作精神、有奉献意识，师生评价较高。</a:t>
            </a:r>
            <a:endParaRPr lang="zh-CN" altLang="en-US" sz="2000" dirty="0"/>
          </a:p>
          <a:p>
            <a:r>
              <a:rPr lang="zh-CN" altLang="en-US" sz="2000" dirty="0"/>
              <a:t>（三）学习勤奋，成绩良好、学有余力，担任班级干部的学生，任职前不能存有不及格情况。</a:t>
            </a:r>
            <a:endParaRPr lang="en-US" altLang="zh-CN" sz="2000" dirty="0"/>
          </a:p>
          <a:p>
            <a:r>
              <a:rPr lang="zh-CN" altLang="en-US" sz="2000" dirty="0"/>
              <a:t>（四）遵章守纪、以身作则，能模范地执行学校的规章制度，任职前的一个学期及任职学期内没有受到过通报批评和学校的纪律处分。</a:t>
            </a:r>
            <a:endParaRPr lang="en-US" altLang="zh-CN" sz="2000" dirty="0"/>
          </a:p>
          <a:p>
            <a:r>
              <a:rPr lang="zh-CN" altLang="en-US" sz="2000" dirty="0"/>
              <a:t>（五）严格遵守</a:t>
            </a:r>
            <a:r>
              <a:rPr lang="en-US" altLang="zh-CN" sz="2000" dirty="0"/>
              <a:t>《</a:t>
            </a:r>
            <a:r>
              <a:rPr lang="zh-CN" altLang="en-US" sz="2000" dirty="0"/>
              <a:t>中小学生守则</a:t>
            </a:r>
            <a:r>
              <a:rPr lang="en-US" altLang="zh-CN" sz="2000" dirty="0"/>
              <a:t>》</a:t>
            </a:r>
            <a:r>
              <a:rPr lang="zh-CN" altLang="en-US" sz="2000" dirty="0"/>
              <a:t>、</a:t>
            </a:r>
            <a:r>
              <a:rPr lang="en-US" altLang="zh-CN" sz="2000" dirty="0"/>
              <a:t>《</a:t>
            </a:r>
            <a:r>
              <a:rPr lang="zh-CN" altLang="en-US" sz="2000" dirty="0"/>
              <a:t>中小学生日常行为规范</a:t>
            </a:r>
            <a:r>
              <a:rPr lang="en-US" altLang="zh-CN" sz="2000" dirty="0"/>
              <a:t>》</a:t>
            </a:r>
            <a:r>
              <a:rPr lang="zh-CN" altLang="en-US" sz="2000" dirty="0"/>
              <a:t>的各项要求，且在日常学习生活中起表率作用。</a:t>
            </a:r>
            <a:endParaRPr lang="zh-CN" altLang="en-US" sz="2000" dirty="0"/>
          </a:p>
          <a:p>
            <a:r>
              <a:rPr lang="zh-CN" altLang="en-US" sz="2000" dirty="0"/>
              <a:t>（六）有一定的组织能力，责任心强，善于调动同学们的积极性，有较强的全局观念和协作精神。</a:t>
            </a:r>
            <a:endParaRPr lang="zh-CN" altLang="en-US" sz="2000" dirty="0"/>
          </a:p>
          <a:p>
            <a:endParaRPr lang="zh-CN" altLang="en-US" sz="2000" dirty="0"/>
          </a:p>
          <a:p>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71884" y="1213802"/>
            <a:ext cx="11818530" cy="4431665"/>
          </a:xfrm>
          <a:prstGeom prst="rect">
            <a:avLst/>
          </a:prstGeom>
          <a:noFill/>
        </p:spPr>
        <p:txBody>
          <a:bodyPr wrap="square" lIns="0" tIns="0" rIns="0" bIns="0" rtlCol="0">
            <a:spAutoFit/>
          </a:bodyPr>
          <a:lstStyle/>
          <a:p>
            <a:r>
              <a:rPr lang="zh-CN" altLang="en-US" sz="2400" dirty="0"/>
              <a:t>  </a:t>
            </a:r>
            <a:r>
              <a:rPr lang="zh-CN" altLang="en-US" sz="2000" b="1" dirty="0"/>
              <a:t>学生干部竞选过程</a:t>
            </a:r>
            <a:endParaRPr lang="zh-CN" altLang="en-US" sz="2000" b="1" dirty="0"/>
          </a:p>
          <a:p>
            <a:r>
              <a:rPr lang="en-US" altLang="zh-CN" sz="2000" dirty="0"/>
              <a:t>1.</a:t>
            </a:r>
            <a:r>
              <a:rPr lang="zh-CN" altLang="en-US" sz="2000" dirty="0"/>
              <a:t>班级竞选</a:t>
            </a:r>
            <a:endParaRPr lang="zh-CN" altLang="en-US" sz="2000" dirty="0"/>
          </a:p>
          <a:p>
            <a:r>
              <a:rPr lang="zh-CN" altLang="en-US" sz="2000" dirty="0"/>
              <a:t>由学生自荐和班委会提名等形式，推选学生会干部初步拟定</a:t>
            </a:r>
            <a:r>
              <a:rPr lang="en-US" altLang="zh-CN" sz="2000" dirty="0"/>
              <a:t>3-6</a:t>
            </a:r>
            <a:r>
              <a:rPr lang="zh-CN" altLang="en-US" sz="2000" dirty="0"/>
              <a:t>年级，每个班级推举候选人</a:t>
            </a:r>
            <a:r>
              <a:rPr lang="en-US" altLang="zh-CN" sz="2000" dirty="0"/>
              <a:t>5</a:t>
            </a:r>
            <a:r>
              <a:rPr lang="zh-CN" altLang="en-US" sz="2000" dirty="0"/>
              <a:t>名，将名单上报少先队处。</a:t>
            </a:r>
            <a:endParaRPr lang="zh-CN" altLang="en-US" sz="2000" dirty="0"/>
          </a:p>
          <a:p>
            <a:endParaRPr lang="zh-CN" altLang="en-US" sz="2000" dirty="0"/>
          </a:p>
          <a:p>
            <a:r>
              <a:rPr lang="en-US" altLang="zh-CN" sz="2000" dirty="0"/>
              <a:t>2.</a:t>
            </a:r>
            <a:r>
              <a:rPr lang="zh-CN" altLang="en-US" sz="2000" dirty="0"/>
              <a:t>少先队选举</a:t>
            </a:r>
            <a:endParaRPr lang="zh-CN" altLang="en-US" sz="2000" dirty="0"/>
          </a:p>
          <a:p>
            <a:r>
              <a:rPr lang="zh-CN" altLang="en-US" sz="2000" dirty="0"/>
              <a:t>各年级各班推选人认真准备发言稿，竞选学生会干部职位。对某些特殊岗位的学生干部，可采用聘任或推荐的办法产生。</a:t>
            </a:r>
            <a:endParaRPr lang="zh-CN" altLang="en-US" sz="2000" dirty="0"/>
          </a:p>
          <a:p>
            <a:endParaRPr lang="en-US" altLang="zh-CN" sz="2000" dirty="0"/>
          </a:p>
          <a:p>
            <a:r>
              <a:rPr lang="en-US" altLang="zh-CN" sz="2000" dirty="0"/>
              <a:t>3.</a:t>
            </a:r>
            <a:r>
              <a:rPr lang="zh-CN" altLang="en-US" sz="2000" dirty="0"/>
              <a:t>任期</a:t>
            </a:r>
            <a:endParaRPr lang="en-US" altLang="zh-CN" sz="2000" dirty="0"/>
          </a:p>
          <a:p>
            <a:r>
              <a:rPr lang="zh-CN" altLang="en-US" sz="2000" dirty="0"/>
              <a:t>学生干部的任期一般为一年，在每一学年初的综合测评工作结束时为本届任职期满。学生干部任职期满，要及时进行换届选拔。</a:t>
            </a:r>
            <a:endParaRPr lang="zh-CN" altLang="en-US" sz="2000" dirty="0"/>
          </a:p>
          <a:p>
            <a:endParaRPr lang="zh-CN" altLang="en-US" sz="2000" dirty="0"/>
          </a:p>
          <a:p>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84078" y="439873"/>
            <a:ext cx="3326952" cy="415498"/>
          </a:xfrm>
          <a:prstGeom prst="rect">
            <a:avLst/>
          </a:prstGeom>
          <a:noFill/>
        </p:spPr>
        <p:txBody>
          <a:bodyPr wrap="square" lIns="0" tIns="0" rIns="0" bIns="0"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三、学生会管理制度</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95250" y="837565"/>
            <a:ext cx="12075160" cy="6041390"/>
          </a:xfrm>
          <a:prstGeom prst="rect">
            <a:avLst/>
          </a:prstGeom>
          <a:noFill/>
        </p:spPr>
        <p:txBody>
          <a:bodyPr wrap="square" lIns="0" tIns="0" rIns="0" bIns="0" rtlCol="0">
            <a:noAutofit/>
          </a:bodyPr>
          <a:lstStyle/>
          <a:p>
            <a:pPr>
              <a:lnSpc>
                <a:spcPct val="150000"/>
              </a:lnSpc>
            </a:pPr>
            <a:r>
              <a:rPr lang="en-US" altLang="zh-CN" sz="2000" dirty="0">
                <a:latin typeface="+mn-ea"/>
                <a:ea typeface="+mn-ea"/>
              </a:rPr>
              <a:t>    </a:t>
            </a:r>
            <a:r>
              <a:rPr lang="zh-CN" altLang="en-US" sz="2000" dirty="0">
                <a:latin typeface="+mn-ea"/>
                <a:ea typeface="+mn-ea"/>
              </a:rPr>
              <a:t>学生会管理实行层层负责制：干部对部长负责，部长向主管部门的主席、副主席负责，副主席对主席负责。某一级职能人员一旦出现重大工作失误，不光追究其本人责任，还将追究其上一级分管部门责任。组织下达的任务，负责部门在执行任务时，不得超越其职权范围。如违反，或有学员举报，学生会主席和副主席视情节严重程度对违反的学生干部及涉及人员追究责任并向大队辅导员报道。</a:t>
            </a:r>
            <a:endParaRPr lang="zh-CN" altLang="en-US" sz="2000" dirty="0">
              <a:latin typeface="+mn-ea"/>
              <a:ea typeface="+mn-ea"/>
            </a:endParaRPr>
          </a:p>
          <a:p>
            <a:pPr>
              <a:lnSpc>
                <a:spcPct val="150000"/>
              </a:lnSpc>
            </a:pPr>
            <a:r>
              <a:rPr lang="zh-CN" altLang="en-US" sz="2000" b="1" dirty="0">
                <a:latin typeface="+mn-ea"/>
                <a:ea typeface="+mn-ea"/>
              </a:rPr>
              <a:t>一、会议制度</a:t>
            </a:r>
            <a:endParaRPr lang="zh-CN" altLang="en-US" sz="2000" b="1" dirty="0">
              <a:latin typeface="+mn-ea"/>
              <a:ea typeface="+mn-ea"/>
            </a:endParaRPr>
          </a:p>
          <a:p>
            <a:pPr>
              <a:lnSpc>
                <a:spcPct val="150000"/>
              </a:lnSpc>
            </a:pPr>
            <a:r>
              <a:rPr lang="en-US" altLang="zh-CN" sz="2000" dirty="0">
                <a:latin typeface="+mn-ea"/>
                <a:ea typeface="+mn-ea"/>
              </a:rPr>
              <a:t>1</a:t>
            </a:r>
            <a:r>
              <a:rPr lang="zh-CN" altLang="en-US" sz="2000" dirty="0">
                <a:latin typeface="+mn-ea"/>
                <a:ea typeface="+mn-ea"/>
              </a:rPr>
              <a:t>、学生会实行例会制度</a:t>
            </a:r>
            <a:endParaRPr lang="zh-CN" altLang="en-US" sz="2000" dirty="0">
              <a:latin typeface="+mn-ea"/>
              <a:ea typeface="+mn-ea"/>
            </a:endParaRPr>
          </a:p>
          <a:p>
            <a:pPr>
              <a:lnSpc>
                <a:spcPct val="150000"/>
              </a:lnSpc>
            </a:pPr>
            <a:r>
              <a:rPr lang="zh-CN" altLang="en-US" sz="2000" dirty="0">
                <a:latin typeface="+mn-ea"/>
                <a:ea typeface="+mn-ea"/>
              </a:rPr>
              <a:t>（</a:t>
            </a:r>
            <a:r>
              <a:rPr lang="en-US" altLang="zh-CN" sz="2000" dirty="0">
                <a:latin typeface="+mn-ea"/>
                <a:ea typeface="+mn-ea"/>
              </a:rPr>
              <a:t>1)</a:t>
            </a:r>
            <a:r>
              <a:rPr lang="zh-CN" altLang="en-US" sz="2000" dirty="0">
                <a:latin typeface="+mn-ea"/>
                <a:ea typeface="+mn-ea"/>
              </a:rPr>
              <a:t>学生会每周一中午</a:t>
            </a:r>
            <a:r>
              <a:rPr lang="en-US" altLang="zh-CN" sz="2000" dirty="0">
                <a:latin typeface="+mn-ea"/>
                <a:ea typeface="+mn-ea"/>
              </a:rPr>
              <a:t>12</a:t>
            </a:r>
            <a:r>
              <a:rPr lang="zh-CN" altLang="en-US" sz="2000" dirty="0">
                <a:latin typeface="+mn-ea"/>
                <a:ea typeface="+mn-ea"/>
              </a:rPr>
              <a:t>：</a:t>
            </a:r>
            <a:r>
              <a:rPr lang="en-US" altLang="zh-CN" sz="2000" dirty="0">
                <a:latin typeface="+mn-ea"/>
                <a:ea typeface="+mn-ea"/>
              </a:rPr>
              <a:t>00-13</a:t>
            </a:r>
            <a:r>
              <a:rPr lang="zh-CN" altLang="en-US" sz="2000" dirty="0">
                <a:latin typeface="+mn-ea"/>
                <a:ea typeface="+mn-ea"/>
              </a:rPr>
              <a:t>：</a:t>
            </a:r>
            <a:r>
              <a:rPr lang="en-US" altLang="zh-CN" sz="2000" dirty="0">
                <a:latin typeface="+mn-ea"/>
                <a:ea typeface="+mn-ea"/>
              </a:rPr>
              <a:t>00</a:t>
            </a:r>
            <a:r>
              <a:rPr lang="zh-CN" altLang="en-US" sz="2000" dirty="0">
                <a:latin typeface="+mn-ea"/>
                <a:ea typeface="+mn-ea"/>
              </a:rPr>
              <a:t>召开学生会例会，汇报和交流各部的工作，会议由大对部主持，后续由学生会主席主持。学生会例会每周召开一次或视情况</a:t>
            </a:r>
            <a:r>
              <a:rPr lang="zh-CN" altLang="en-US" sz="2000" dirty="0">
                <a:latin typeface="+mn-ea"/>
                <a:ea typeface="+mn-ea"/>
              </a:rPr>
              <a:t>而定。</a:t>
            </a:r>
            <a:endParaRPr lang="zh-CN" altLang="en-US" sz="2000" dirty="0">
              <a:latin typeface="+mn-ea"/>
              <a:ea typeface="+mn-ea"/>
            </a:endParaRPr>
          </a:p>
          <a:p>
            <a:pPr>
              <a:lnSpc>
                <a:spcPct val="150000"/>
              </a:lnSpc>
            </a:pPr>
            <a:r>
              <a:rPr lang="zh-CN" altLang="en-US" sz="2000" dirty="0">
                <a:latin typeface="+mn-ea"/>
                <a:ea typeface="+mn-ea"/>
              </a:rPr>
              <a:t>（</a:t>
            </a:r>
            <a:r>
              <a:rPr lang="en-US" altLang="zh-CN" sz="2000" dirty="0">
                <a:latin typeface="+mn-ea"/>
                <a:ea typeface="+mn-ea"/>
              </a:rPr>
              <a:t>2)</a:t>
            </a:r>
            <a:r>
              <a:rPr lang="zh-CN" altLang="en-US" sz="2000" dirty="0">
                <a:latin typeface="+mn-ea"/>
                <a:ea typeface="+mn-ea"/>
              </a:rPr>
              <a:t>学生会各部门部长每周</a:t>
            </a:r>
            <a:r>
              <a:rPr lang="zh-CN" altLang="en-US" sz="2000" dirty="0">
                <a:latin typeface="+mn-ea"/>
                <a:ea typeface="+mn-ea"/>
              </a:rPr>
              <a:t>自行组织召开会议讨论，并将问题记录反馈给</a:t>
            </a:r>
            <a:r>
              <a:rPr lang="zh-CN" altLang="en-US" sz="2000" dirty="0">
                <a:latin typeface="+mn-ea"/>
                <a:ea typeface="+mn-ea"/>
              </a:rPr>
              <a:t>大队部。</a:t>
            </a:r>
            <a:endParaRPr lang="zh-CN" altLang="en-US" sz="2000" dirty="0">
              <a:latin typeface="+mn-ea"/>
              <a:ea typeface="+mn-ea"/>
            </a:endParaRPr>
          </a:p>
          <a:p>
            <a:pPr>
              <a:lnSpc>
                <a:spcPct val="150000"/>
              </a:lnSpc>
            </a:pPr>
            <a:r>
              <a:rPr lang="zh-CN" altLang="en-US" sz="2000" dirty="0">
                <a:latin typeface="+mn-ea"/>
                <a:ea typeface="+mn-ea"/>
              </a:rPr>
              <a:t>（</a:t>
            </a:r>
            <a:r>
              <a:rPr lang="en-US" altLang="zh-CN" sz="2000" dirty="0">
                <a:latin typeface="+mn-ea"/>
                <a:ea typeface="+mn-ea"/>
              </a:rPr>
              <a:t>3)</a:t>
            </a:r>
            <a:r>
              <a:rPr lang="zh-CN" altLang="en-US" sz="2000" dirty="0">
                <a:latin typeface="+mn-ea"/>
                <a:ea typeface="+mn-ea"/>
              </a:rPr>
              <a:t>学生会主席</a:t>
            </a:r>
            <a:r>
              <a:rPr lang="zh-CN" altLang="en-US" sz="2000" dirty="0">
                <a:latin typeface="+mn-ea"/>
                <a:ea typeface="+mn-ea"/>
              </a:rPr>
              <a:t>团、学生会各部召开会议，各部门安排相关人员作会议记录、备案。</a:t>
            </a:r>
            <a:endParaRPr lang="zh-CN" altLang="en-US" sz="2000" dirty="0">
              <a:latin typeface="+mn-ea"/>
              <a:ea typeface="+mn-ea"/>
            </a:endParaRPr>
          </a:p>
          <a:p>
            <a:pPr>
              <a:lnSpc>
                <a:spcPct val="150000"/>
              </a:lnSpc>
            </a:pPr>
            <a:r>
              <a:rPr lang="en-US" altLang="zh-CN" sz="2000" dirty="0"/>
              <a:t>2</a:t>
            </a:r>
            <a:r>
              <a:rPr lang="zh-CN" altLang="en-US" sz="2000" dirty="0"/>
              <a:t>、学生会各种各级会议一律实行考勤制度，并将其作为会议记录的一部分上报少先队处。</a:t>
            </a:r>
            <a:endParaRPr lang="zh-CN" altLang="en-US" sz="2000" dirty="0"/>
          </a:p>
          <a:p>
            <a:pPr>
              <a:lnSpc>
                <a:spcPct val="150000"/>
              </a:lnSpc>
            </a:pPr>
            <a:r>
              <a:rPr lang="en-US" altLang="zh-CN" sz="2000" dirty="0"/>
              <a:t>3</a:t>
            </a:r>
            <a:r>
              <a:rPr lang="zh-CN" altLang="en-US" sz="2000" dirty="0"/>
              <a:t>、学生会各级会议原则上不得缺席，若有特殊情况，须向各部门领导请假。无故不参加者，学生会内部将给予通报批评，情节严重者，给予惩罚。</a:t>
            </a:r>
            <a:endParaRPr lang="zh-CN" altLang="en-US" sz="2000" dirty="0"/>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MH_Other_1"/>
          <p:cNvCxnSpPr/>
          <p:nvPr>
            <p:custDataLst>
              <p:tags r:id="rId1"/>
            </p:custDataLst>
          </p:nvPr>
        </p:nvCxnSpPr>
        <p:spPr>
          <a:xfrm>
            <a:off x="1257528" y="3646525"/>
            <a:ext cx="9837509" cy="26676"/>
          </a:xfrm>
          <a:prstGeom prst="line">
            <a:avLst/>
          </a:prstGeom>
          <a:ln w="38100">
            <a:solidFill>
              <a:schemeClr val="tx1">
                <a:lumMod val="20000"/>
                <a:lumOff val="8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pic>
        <p:nvPicPr>
          <p:cNvPr id="57" name="Picture 3" descr="C:\Users\Administrator\Desktop\微立体创业计划\005.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71884" y="1285557"/>
            <a:ext cx="11818530" cy="4154805"/>
          </a:xfrm>
          <a:prstGeom prst="rect">
            <a:avLst/>
          </a:prstGeom>
          <a:noFill/>
        </p:spPr>
        <p:txBody>
          <a:bodyPr wrap="square" lIns="0" tIns="0" rIns="0" bIns="0" rtlCol="0">
            <a:spAutoFit/>
          </a:bodyPr>
          <a:lstStyle/>
          <a:p>
            <a:pPr>
              <a:lnSpc>
                <a:spcPct val="150000"/>
              </a:lnSpc>
            </a:pPr>
            <a:r>
              <a:rPr lang="zh-CN" altLang="en-US" sz="2000" b="1" dirty="0">
                <a:latin typeface="+mn-ea"/>
                <a:ea typeface="+mn-ea"/>
              </a:rPr>
              <a:t>二、人事任命制度</a:t>
            </a:r>
            <a:endParaRPr lang="zh-CN" altLang="en-US" sz="2000" b="1" dirty="0">
              <a:latin typeface="+mn-ea"/>
              <a:ea typeface="+mn-ea"/>
            </a:endParaRPr>
          </a:p>
          <a:p>
            <a:pPr>
              <a:lnSpc>
                <a:spcPct val="150000"/>
              </a:lnSpc>
            </a:pPr>
            <a:r>
              <a:rPr lang="en-US" altLang="zh-CN" sz="2000" dirty="0">
                <a:latin typeface="+mn-ea"/>
                <a:ea typeface="+mn-ea"/>
              </a:rPr>
              <a:t>1</a:t>
            </a:r>
            <a:r>
              <a:rPr lang="zh-CN" altLang="en-US" sz="2000" dirty="0">
                <a:latin typeface="+mn-ea"/>
                <a:ea typeface="+mn-ea"/>
              </a:rPr>
              <a:t>、为了使学生会保持活力，每年将举行一次招干活动，纳新时，由各部部长负责本部的纳新具体事宜，且上报少先队部。</a:t>
            </a:r>
            <a:endParaRPr lang="zh-CN" altLang="en-US" sz="2000" dirty="0">
              <a:latin typeface="+mn-ea"/>
              <a:ea typeface="+mn-ea"/>
            </a:endParaRPr>
          </a:p>
          <a:p>
            <a:pPr>
              <a:lnSpc>
                <a:spcPct val="150000"/>
              </a:lnSpc>
            </a:pPr>
            <a:r>
              <a:rPr lang="en-US" altLang="zh-CN" sz="2000" dirty="0">
                <a:latin typeface="+mn-ea"/>
                <a:ea typeface="+mn-ea"/>
              </a:rPr>
              <a:t>2</a:t>
            </a:r>
            <a:r>
              <a:rPr lang="zh-CN" altLang="en-US" sz="2000" dirty="0">
                <a:latin typeface="+mn-ea"/>
                <a:ea typeface="+mn-ea"/>
              </a:rPr>
              <a:t>、自然换届时，把本部所有工作资料交给新任部长，不得拖延隐瞒，敷衍了事。</a:t>
            </a:r>
            <a:endParaRPr lang="zh-CN" altLang="en-US" sz="2000" dirty="0">
              <a:latin typeface="+mn-ea"/>
              <a:ea typeface="+mn-ea"/>
            </a:endParaRPr>
          </a:p>
          <a:p>
            <a:pPr>
              <a:lnSpc>
                <a:spcPct val="150000"/>
              </a:lnSpc>
            </a:pPr>
            <a:r>
              <a:rPr lang="en-US" altLang="zh-CN" sz="2000" dirty="0">
                <a:latin typeface="+mn-ea"/>
                <a:ea typeface="+mn-ea"/>
              </a:rPr>
              <a:t>3</a:t>
            </a:r>
            <a:r>
              <a:rPr lang="zh-CN" altLang="en-US" sz="2000" dirty="0">
                <a:latin typeface="+mn-ea"/>
                <a:ea typeface="+mn-ea"/>
              </a:rPr>
              <a:t>、如有学生会干部提前退出学生会，必须写申请报告</a:t>
            </a:r>
            <a:r>
              <a:rPr lang="zh-CN" altLang="en-US" sz="2000" dirty="0">
                <a:latin typeface="+mn-ea"/>
                <a:ea typeface="+mn-ea"/>
              </a:rPr>
              <a:t>上交大队部，说明理由。对擅自离职的学生会干部，情况严重者，给予惩罚，并影响班级</a:t>
            </a:r>
            <a:r>
              <a:rPr lang="zh-CN" altLang="en-US" sz="2000" dirty="0">
                <a:latin typeface="+mn-ea"/>
                <a:ea typeface="+mn-ea"/>
              </a:rPr>
              <a:t>考核。</a:t>
            </a:r>
            <a:endParaRPr lang="zh-CN" altLang="en-US" sz="2000" dirty="0">
              <a:latin typeface="+mn-ea"/>
              <a:ea typeface="+mn-ea"/>
            </a:endParaRPr>
          </a:p>
          <a:p>
            <a:pPr>
              <a:lnSpc>
                <a:spcPct val="150000"/>
              </a:lnSpc>
            </a:pPr>
            <a:r>
              <a:rPr lang="en-US" altLang="zh-CN" sz="2000" dirty="0">
                <a:latin typeface="+mn-ea"/>
                <a:ea typeface="+mn-ea"/>
              </a:rPr>
              <a:t>4</a:t>
            </a:r>
            <a:r>
              <a:rPr lang="zh-CN" altLang="en-US" sz="2000" dirty="0">
                <a:latin typeface="+mn-ea"/>
                <a:ea typeface="+mn-ea"/>
              </a:rPr>
              <a:t>、各部干事的任免可由</a:t>
            </a:r>
            <a:r>
              <a:rPr lang="zh-CN" altLang="en-US" sz="2000" dirty="0">
                <a:latin typeface="+mn-ea"/>
                <a:ea typeface="+mn-ea"/>
              </a:rPr>
              <a:t>主席决定，但必须报请少先队处批准。</a:t>
            </a:r>
            <a:endParaRPr lang="en-US" altLang="zh-CN" sz="2000" dirty="0">
              <a:latin typeface="+mn-ea"/>
              <a:ea typeface="+mn-ea"/>
            </a:endParaRPr>
          </a:p>
          <a:p>
            <a:pPr>
              <a:lnSpc>
                <a:spcPct val="150000"/>
              </a:lnSpc>
            </a:pPr>
            <a:endParaRPr lang="zh-CN" altLang="en-US" sz="2000" dirty="0">
              <a:latin typeface="+mn-ea"/>
              <a:ea typeface="+mn-ea"/>
            </a:endParaRPr>
          </a:p>
          <a:p>
            <a:pPr>
              <a:lnSpc>
                <a:spcPct val="150000"/>
              </a:lnSpc>
            </a:pPr>
            <a:endParaRPr lang="zh-CN" altLang="en-US" sz="2000" dirty="0"/>
          </a:p>
        </p:txBody>
      </p:sp>
      <p:pic>
        <p:nvPicPr>
          <p:cNvPr id="11" name="图片 10" descr="校标"/>
          <p:cNvPicPr>
            <a:picLocks noChangeAspect="1"/>
          </p:cNvPicPr>
          <p:nvPr/>
        </p:nvPicPr>
        <p:blipFill>
          <a:blip r:embed="rId5"/>
          <a:stretch>
            <a:fillRect/>
          </a:stretch>
        </p:blipFill>
        <p:spPr>
          <a:xfrm>
            <a:off x="-15240" y="-708025"/>
            <a:ext cx="981075"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14:presetBounceEnd="50000">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50000">
                                          <p:cBhvr additive="base">
                                            <p:cTn id="12" dur="12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50000">
                                          <p:cBhvr additive="base">
                                            <p:cTn id="16" dur="12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200" fill="hold"/>
                                            <p:tgtEl>
                                              <p:spTgt spid="57"/>
                                            </p:tgtEl>
                                            <p:attrNameLst>
                                              <p:attrName>ppt_x</p:attrName>
                                            </p:attrNameLst>
                                          </p:cBhvr>
                                          <p:tavLst>
                                            <p:tav tm="0">
                                              <p:val>
                                                <p:strVal val="0-#ppt_w/2"/>
                                              </p:val>
                                            </p:tav>
                                            <p:tav tm="100000">
                                              <p:val>
                                                <p:strVal val="#ppt_x"/>
                                              </p:val>
                                            </p:tav>
                                          </p:tavLst>
                                        </p:anim>
                                        <p:anim calcmode="lin" valueType="num">
                                          <p:cBhvr additive="base">
                                            <p:cTn id="13" dur="1200" fill="hold"/>
                                            <p:tgtEl>
                                              <p:spTgt spid="5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200" fill="hold"/>
                                            <p:tgtEl>
                                              <p:spTgt spid="58"/>
                                            </p:tgtEl>
                                            <p:attrNameLst>
                                              <p:attrName>ppt_x</p:attrName>
                                            </p:attrNameLst>
                                          </p:cBhvr>
                                          <p:tavLst>
                                            <p:tav tm="0">
                                              <p:val>
                                                <p:strVal val="#ppt_x"/>
                                              </p:val>
                                            </p:tav>
                                            <p:tav tm="100000">
                                              <p:val>
                                                <p:strVal val="#ppt_x"/>
                                              </p:val>
                                            </p:tav>
                                          </p:tavLst>
                                        </p:anim>
                                        <p:anim calcmode="lin" valueType="num">
                                          <p:cBhvr additive="base">
                                            <p:cTn id="17" dur="1200" fill="hold"/>
                                            <p:tgtEl>
                                              <p:spTgt spid="5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mc:Fallback>
  </mc:AlternateContent>
</p:sld>
</file>

<file path=ppt/tags/tag1.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0.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1.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2.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3.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4.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5.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6.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7.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8.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19.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0.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1.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2.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3.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4.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5.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6.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7.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8.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29.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0.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1.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2.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3.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4.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5.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6.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37.xml><?xml version="1.0" encoding="utf-8"?>
<p:tagLst xmlns:p="http://schemas.openxmlformats.org/presentationml/2006/main">
  <p:tag name="MH" val="20151222212658"/>
  <p:tag name="MH_LIBRARY" val="GRAPHIC"/>
  <p:tag name="MH_TYPE" val="Other"/>
  <p:tag name="MH_ORDER" val="7"/>
</p:tagLst>
</file>

<file path=ppt/tags/tag38.xml><?xml version="1.0" encoding="utf-8"?>
<p:tagLst xmlns:p="http://schemas.openxmlformats.org/presentationml/2006/main">
  <p:tag name="MH" val="20151222212658"/>
  <p:tag name="MH_LIBRARY" val="GRAPHIC"/>
  <p:tag name="MH_TYPE" val="Other"/>
  <p:tag name="MH_ORDER" val="8"/>
</p:tagLst>
</file>

<file path=ppt/tags/tag39.xml><?xml version="1.0" encoding="utf-8"?>
<p:tagLst xmlns:p="http://schemas.openxmlformats.org/presentationml/2006/main">
  <p:tag name="MH" val="20151222212658"/>
  <p:tag name="MH_LIBRARY" val="GRAPHIC"/>
  <p:tag name="MH_TYPE" val="Other"/>
  <p:tag name="MH_ORDER" val="9"/>
</p:tagLst>
</file>

<file path=ppt/tags/tag4.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40.xml><?xml version="1.0" encoding="utf-8"?>
<p:tagLst xmlns:p="http://schemas.openxmlformats.org/presentationml/2006/main">
  <p:tag name="MH" val="20151222212658"/>
  <p:tag name="MH_LIBRARY" val="GRAPHIC"/>
  <p:tag name="MH_TYPE" val="Other"/>
  <p:tag name="MH_ORDER" val="10"/>
</p:tagLst>
</file>

<file path=ppt/tags/tag41.xml><?xml version="1.0" encoding="utf-8"?>
<p:tagLst xmlns:p="http://schemas.openxmlformats.org/presentationml/2006/main">
  <p:tag name="MH" val="20151222212658"/>
  <p:tag name="MH_LIBRARY" val="GRAPHIC"/>
  <p:tag name="MH_TYPE" val="Other"/>
  <p:tag name="MH_ORDER" val="11"/>
</p:tagLst>
</file>

<file path=ppt/tags/tag42.xml><?xml version="1.0" encoding="utf-8"?>
<p:tagLst xmlns:p="http://schemas.openxmlformats.org/presentationml/2006/main">
  <p:tag name="MH" val="20151222212658"/>
  <p:tag name="MH_LIBRARY" val="GRAPHIC"/>
  <p:tag name="MH_TYPE" val="Other"/>
  <p:tag name="MH_ORDER" val="12"/>
</p:tagLst>
</file>

<file path=ppt/tags/tag43.xml><?xml version="1.0" encoding="utf-8"?>
<p:tagLst xmlns:p="http://schemas.openxmlformats.org/presentationml/2006/main">
  <p:tag name="MH" val="20151222212658"/>
  <p:tag name="MH_LIBRARY" val="GRAPHIC"/>
  <p:tag name="MH_TYPE" val="Other"/>
  <p:tag name="MH_ORDER" val="26"/>
</p:tagLst>
</file>

<file path=ppt/tags/tag44.xml><?xml version="1.0" encoding="utf-8"?>
<p:tagLst xmlns:p="http://schemas.openxmlformats.org/presentationml/2006/main">
  <p:tag name="MH" val="20151222212658"/>
  <p:tag name="MH_LIBRARY" val="GRAPHIC"/>
  <p:tag name="MH_TYPE" val="Other"/>
  <p:tag name="MH_ORDER" val="27"/>
</p:tagLst>
</file>

<file path=ppt/tags/tag45.xml><?xml version="1.0" encoding="utf-8"?>
<p:tagLst xmlns:p="http://schemas.openxmlformats.org/presentationml/2006/main">
  <p:tag name="MH" val="20151222212658"/>
  <p:tag name="MH_LIBRARY" val="GRAPHIC"/>
  <p:tag name="MH_TYPE" val="Other"/>
  <p:tag name="MH_ORDER" val="28"/>
</p:tagLst>
</file>

<file path=ppt/tags/tag46.xml><?xml version="1.0" encoding="utf-8"?>
<p:tagLst xmlns:p="http://schemas.openxmlformats.org/presentationml/2006/main">
  <p:tag name="MH" val="20151222212658"/>
  <p:tag name="MH_LIBRARY" val="GRAPHIC"/>
  <p:tag name="MH_TYPE" val="Title"/>
  <p:tag name="MH_ORDER" val="1"/>
</p:tagLst>
</file>

<file path=ppt/tags/tag47.xml><?xml version="1.0" encoding="utf-8"?>
<p:tagLst xmlns:p="http://schemas.openxmlformats.org/presentationml/2006/main">
  <p:tag name="MH" val="20151222212658"/>
  <p:tag name="MH_LIBRARY" val="GRAPHIC"/>
  <p:tag name="MH_TYPE" val="Other"/>
  <p:tag name="MH_ORDER" val="5"/>
</p:tagLst>
</file>

<file path=ppt/tags/tag48.xml><?xml version="1.0" encoding="utf-8"?>
<p:tagLst xmlns:p="http://schemas.openxmlformats.org/presentationml/2006/main">
  <p:tag name="MH" val="20151222212658"/>
  <p:tag name="MH_LIBRARY" val="GRAPHIC"/>
  <p:tag name="MH_TYPE" val="Other"/>
  <p:tag name="MH_ORDER" val="1"/>
</p:tagLst>
</file>

<file path=ppt/tags/tag49.xml><?xml version="1.0" encoding="utf-8"?>
<p:tagLst xmlns:p="http://schemas.openxmlformats.org/presentationml/2006/main">
  <p:tag name="MH" val="20151222212658"/>
  <p:tag name="MH_LIBRARY" val="GRAPHIC"/>
  <p:tag name="MH_TYPE" val="Other"/>
  <p:tag name="MH_ORDER" val="2"/>
</p:tagLst>
</file>

<file path=ppt/tags/tag5.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50.xml><?xml version="1.0" encoding="utf-8"?>
<p:tagLst xmlns:p="http://schemas.openxmlformats.org/presentationml/2006/main">
  <p:tag name="MH" val="20151222212658"/>
  <p:tag name="MH_LIBRARY" val="GRAPHIC"/>
  <p:tag name="MH_TYPE" val="Other"/>
  <p:tag name="MH_ORDER" val="3"/>
</p:tagLst>
</file>

<file path=ppt/tags/tag51.xml><?xml version="1.0" encoding="utf-8"?>
<p:tagLst xmlns:p="http://schemas.openxmlformats.org/presentationml/2006/main">
  <p:tag name="MH" val="20151222205109"/>
  <p:tag name="MH_LIBRARY" val="GRAPHIC"/>
  <p:tag name="MH_TYPE" val="SubTitle"/>
  <p:tag name="MH_ORDER" val="1"/>
</p:tagLst>
</file>

<file path=ppt/tags/tag52.xml><?xml version="1.0" encoding="utf-8"?>
<p:tagLst xmlns:p="http://schemas.openxmlformats.org/presentationml/2006/main">
  <p:tag name="MH" val="20151222205109"/>
  <p:tag name="MH_LIBRARY" val="GRAPHIC"/>
  <p:tag name="MH_TYPE" val="SubTitle"/>
  <p:tag name="MH_ORDER" val="1"/>
</p:tagLst>
</file>

<file path=ppt/tags/tag53.xml><?xml version="1.0" encoding="utf-8"?>
<p:tagLst xmlns:p="http://schemas.openxmlformats.org/presentationml/2006/main">
  <p:tag name="MH" val="20151222205109"/>
  <p:tag name="MH_LIBRARY" val="GRAPHIC"/>
  <p:tag name="MH_TYPE" val="SubTitle"/>
  <p:tag name="MH_ORDER" val="1"/>
</p:tagLst>
</file>

<file path=ppt/tags/tag54.xml><?xml version="1.0" encoding="utf-8"?>
<p:tagLst xmlns:p="http://schemas.openxmlformats.org/presentationml/2006/main">
  <p:tag name="MH" val="20151222205109"/>
  <p:tag name="MH_LIBRARY" val="GRAPHIC"/>
  <p:tag name="MH_TYPE" val="SubTitle"/>
  <p:tag name="MH_ORDER" val="1"/>
</p:tagLst>
</file>

<file path=ppt/tags/tag55.xml><?xml version="1.0" encoding="utf-8"?>
<p:tagLst xmlns:p="http://schemas.openxmlformats.org/presentationml/2006/main">
  <p:tag name="MH" val="20151222205109"/>
  <p:tag name="MH_LIBRARY" val="GRAPHIC"/>
  <p:tag name="MH_TYPE" val="SubTitle"/>
  <p:tag name="MH_ORDER" val="1"/>
</p:tagLst>
</file>

<file path=ppt/tags/tag56.xml><?xml version="1.0" encoding="utf-8"?>
<p:tagLst xmlns:p="http://schemas.openxmlformats.org/presentationml/2006/main">
  <p:tag name="MH" val="20151208221311"/>
  <p:tag name="MH_LIBRARY" val="GRAPHIC"/>
  <p:tag name="MH_TYPE" val="Other"/>
  <p:tag name="MH_ORDER" val="1"/>
</p:tagLst>
</file>

<file path=ppt/tags/tag57.xml><?xml version="1.0" encoding="utf-8"?>
<p:tagLst xmlns:p="http://schemas.openxmlformats.org/presentationml/2006/main">
  <p:tag name="MH" val="20151208221311"/>
  <p:tag name="MH_LIBRARY" val="GRAPHIC"/>
  <p:tag name="MH_TYPE" val="Other"/>
  <p:tag name="MH_ORDER" val="1"/>
</p:tagLst>
</file>

<file path=ppt/tags/tag58.xml><?xml version="1.0" encoding="utf-8"?>
<p:tagLst xmlns:p="http://schemas.openxmlformats.org/presentationml/2006/main">
  <p:tag name="MH" val="20151208221311"/>
  <p:tag name="MH_LIBRARY" val="GRAPHIC"/>
  <p:tag name="MH_TYPE" val="Other"/>
  <p:tag name="MH_ORDER" val="1"/>
</p:tagLst>
</file>

<file path=ppt/tags/tag59.xml><?xml version="1.0" encoding="utf-8"?>
<p:tagLst xmlns:p="http://schemas.openxmlformats.org/presentationml/2006/main">
  <p:tag name="MH" val="20151208221311"/>
  <p:tag name="MH_LIBRARY" val="GRAPHIC"/>
  <p:tag name="MH_TYPE" val="Other"/>
  <p:tag name="MH_ORDER" val="1"/>
</p:tagLst>
</file>

<file path=ppt/tags/tag6.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60.xml><?xml version="1.0" encoding="utf-8"?>
<p:tagLst xmlns:p="http://schemas.openxmlformats.org/presentationml/2006/main">
  <p:tag name="MH" val="20151208221311"/>
  <p:tag name="MH_LIBRARY" val="GRAPHIC"/>
  <p:tag name="MH_TYPE" val="Other"/>
  <p:tag name="MH_ORDER" val="1"/>
</p:tagLst>
</file>

<file path=ppt/tags/tag61.xml><?xml version="1.0" encoding="utf-8"?>
<p:tagLst xmlns:p="http://schemas.openxmlformats.org/presentationml/2006/main">
  <p:tag name="MH" val="20151208221311"/>
  <p:tag name="MH_LIBRARY" val="GRAPHIC"/>
  <p:tag name="MH_TYPE" val="Other"/>
  <p:tag name="MH_ORDER" val="1"/>
</p:tagLst>
</file>

<file path=ppt/tags/tag62.xml><?xml version="1.0" encoding="utf-8"?>
<p:tagLst xmlns:p="http://schemas.openxmlformats.org/presentationml/2006/main">
  <p:tag name="MH" val="20151208221311"/>
  <p:tag name="MH_LIBRARY" val="GRAPHIC"/>
  <p:tag name="MH_TYPE" val="Other"/>
  <p:tag name="MH_ORDER" val="1"/>
</p:tagLst>
</file>

<file path=ppt/tags/tag63.xml><?xml version="1.0" encoding="utf-8"?>
<p:tagLst xmlns:p="http://schemas.openxmlformats.org/presentationml/2006/main">
  <p:tag name="MH" val="20151208221311"/>
  <p:tag name="MH_LIBRARY" val="GRAPHIC"/>
  <p:tag name="MH_TYPE" val="Other"/>
  <p:tag name="MH_ORDER" val="1"/>
</p:tagLst>
</file>

<file path=ppt/tags/tag64.xml><?xml version="1.0" encoding="utf-8"?>
<p:tagLst xmlns:p="http://schemas.openxmlformats.org/presentationml/2006/main">
  <p:tag name="MH" val="20151208221311"/>
  <p:tag name="MH_LIBRARY" val="GRAPHIC"/>
  <p:tag name="MH_TYPE" val="Other"/>
  <p:tag name="MH_ORDER" val="1"/>
</p:tagLst>
</file>

<file path=ppt/tags/tag65.xml><?xml version="1.0" encoding="utf-8"?>
<p:tagLst xmlns:p="http://schemas.openxmlformats.org/presentationml/2006/main">
  <p:tag name="MH" val="20151208221311"/>
  <p:tag name="MH_LIBRARY" val="GRAPHIC"/>
  <p:tag name="MH_TYPE" val="Other"/>
  <p:tag name="MH_ORDER" val="1"/>
</p:tagLst>
</file>

<file path=ppt/tags/tag66.xml><?xml version="1.0" encoding="utf-8"?>
<p:tagLst xmlns:p="http://schemas.openxmlformats.org/presentationml/2006/main">
  <p:tag name="TABLE_ENDDRAG_ORIGIN_RECT" val="850*153"/>
  <p:tag name="TABLE_ENDDRAG_RECT" val="60*-19*850*153"/>
</p:tagLst>
</file>

<file path=ppt/tags/tag67.xml><?xml version="1.0" encoding="utf-8"?>
<p:tagLst xmlns:p="http://schemas.openxmlformats.org/presentationml/2006/main">
  <p:tag name="TABLE_ENDDRAG_ORIGIN_RECT" val="721*397"/>
  <p:tag name="TABLE_ENDDRAG_RECT" val="105*137*721*397"/>
</p:tagLst>
</file>

<file path=ppt/tags/tag68.xml><?xml version="1.0" encoding="utf-8"?>
<p:tagLst xmlns:p="http://schemas.openxmlformats.org/presentationml/2006/main">
  <p:tag name="TABLE_ENDDRAG_ORIGIN_RECT" val="712*540"/>
  <p:tag name="TABLE_ENDDRAG_RECT" val="137*-2*712*540"/>
</p:tagLst>
</file>

<file path=ppt/tags/tag69.xml><?xml version="1.0" encoding="utf-8"?>
<p:tagLst xmlns:p="http://schemas.openxmlformats.org/presentationml/2006/main">
  <p:tag name="TABLE_ENDDRAG_ORIGIN_RECT" val="772*516"/>
  <p:tag name="TABLE_ENDDRAG_RECT" val="123*20*772*516"/>
</p:tagLst>
</file>

<file path=ppt/tags/tag7.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70.xml><?xml version="1.0" encoding="utf-8"?>
<p:tagLst xmlns:p="http://schemas.openxmlformats.org/presentationml/2006/main">
  <p:tag name="MH" val="20151208221311"/>
  <p:tag name="MH_LIBRARY" val="GRAPHIC"/>
  <p:tag name="MH_TYPE" val="Other"/>
  <p:tag name="MH_ORDER" val="1"/>
</p:tagLst>
</file>

<file path=ppt/tags/tag71.xml><?xml version="1.0" encoding="utf-8"?>
<p:tagLst xmlns:p="http://schemas.openxmlformats.org/presentationml/2006/main">
  <p:tag name="MH" val="20151208221311"/>
  <p:tag name="MH_LIBRARY" val="GRAPHIC"/>
  <p:tag name="MH_TYPE" val="Other"/>
  <p:tag name="MH_ORDER" val="1"/>
</p:tagLst>
</file>

<file path=ppt/tags/tag72.xml><?xml version="1.0" encoding="utf-8"?>
<p:tagLst xmlns:p="http://schemas.openxmlformats.org/presentationml/2006/main">
  <p:tag name="SELECTED" val="True"/>
</p:tagLst>
</file>

<file path=ppt/tags/tag73.xml><?xml version="1.0" encoding="utf-8"?>
<p:tagLst xmlns:p="http://schemas.openxmlformats.org/presentationml/2006/main">
  <p:tag name="ISPRING_RESOURCE_PATHS_HASH_2" val="9bf32b21c57e606988ab10ec694d2e32676a8b"/>
  <p:tag name="commondata" val="eyJoZGlkIjoiNmY1YTg5N2UwYTJjMTY0NGI5M2Y5MTRlMjRjZDAzNTEifQ=="/>
</p:tagLst>
</file>

<file path=ppt/tags/tag8.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ags/tag9.xml><?xml version="1.0" encoding="utf-8"?>
<p:tagLst xmlns:p="http://schemas.openxmlformats.org/presentationml/2006/main">
  <p:tag name="KSO_WM_DIAGRAM_VIRTUALLY_FRAME" val="{&quot;height&quot;:202.47559055118106,&quot;left&quot;:134.07228346456694,&quot;top&quot;:186.00149606299212,&quot;width&quot;:709.4947244094487}"/>
</p:tagLst>
</file>

<file path=ppt/theme/theme1.xml><?xml version="1.0" encoding="utf-8"?>
<a:theme xmlns:a="http://schemas.openxmlformats.org/drawingml/2006/main" name="Office 主题​​">
  <a:themeElements>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0.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5.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6.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7.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8.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9.xml><?xml version="1.0" encoding="utf-8"?>
<a:themeOverride xmlns:a="http://schemas.openxmlformats.org/drawingml/2006/main">
  <a:clrScheme name="自定义 2">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6266</Words>
  <Application>WPS 演示</Application>
  <PresentationFormat>自定义</PresentationFormat>
  <Paragraphs>591</Paragraphs>
  <Slides>27</Slides>
  <Notes>31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Calibri</vt:lpstr>
      <vt:lpstr>微软雅黑</vt:lpstr>
      <vt:lpstr>仿宋_GB2312</vt:lpstr>
      <vt:lpstr>仿宋</vt:lpstr>
      <vt:lpstr>Arial</vt:lpstr>
      <vt:lpstr>Calibri</vt:lpstr>
      <vt:lpstr>Arial Unicode MS</vt:lpstr>
      <vt:lpstr>Times New Roman</vt:lpstr>
      <vt:lpstr>Arial Unicode MS</vt:lpstr>
      <vt:lpstr>黑体</vt:lpstr>
      <vt:lpstr>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hl81829782</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keywords>hl81829782</cp:keywords>
  <cp:category>hl81829782</cp:category>
  <cp:lastModifiedBy>Dreams</cp:lastModifiedBy>
  <cp:revision>868</cp:revision>
  <dcterms:created xsi:type="dcterms:W3CDTF">2015-04-24T01:01:00Z</dcterms:created>
  <dcterms:modified xsi:type="dcterms:W3CDTF">2024-09-26T04:51:29Z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4B7DD39F890949D88F02AA586BA7F9AA_13</vt:lpwstr>
  </property>
  <property fmtid="{D5CDD505-2E9C-101B-9397-08002B2CF9AE}" pid="3" name="KSOProductBuildVer">
    <vt:lpwstr>2052-12.1.0.18276</vt:lpwstr>
  </property>
</Properties>
</file>